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4" r:id="rId5"/>
    <p:sldMasterId id="2147483675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</p:sldIdLst>
  <p:sldSz cy="5143500" cx="9144000"/>
  <p:notesSz cx="6858000" cy="9144000"/>
  <p:embeddedFontLst>
    <p:embeddedFont>
      <p:font typeface="DM Sans Medium"/>
      <p:regular r:id="rId28"/>
      <p:bold r:id="rId29"/>
      <p:italic r:id="rId30"/>
      <p:boldItalic r:id="rId31"/>
    </p:embeddedFont>
    <p:embeddedFont>
      <p:font typeface="Caveat"/>
      <p:regular r:id="rId32"/>
      <p:bold r:id="rId33"/>
    </p:embeddedFont>
    <p:embeddedFont>
      <p:font typeface="Poppins"/>
      <p:regular r:id="rId34"/>
      <p:bold r:id="rId35"/>
      <p:italic r:id="rId36"/>
      <p:boldItalic r:id="rId37"/>
    </p:embeddedFont>
    <p:embeddedFont>
      <p:font typeface="Michroma"/>
      <p:regular r:id="rId38"/>
    </p:embeddedFont>
    <p:embeddedFont>
      <p:font typeface="Poppins Light"/>
      <p:regular r:id="rId39"/>
      <p:bold r:id="rId40"/>
      <p:italic r:id="rId41"/>
      <p:boldItalic r:id="rId42"/>
    </p:embeddedFont>
    <p:embeddedFont>
      <p:font typeface="Bai Jamjuree"/>
      <p:regular r:id="rId43"/>
      <p:bold r:id="rId44"/>
      <p:italic r:id="rId45"/>
      <p:boldItalic r:id="rId46"/>
    </p:embeddedFont>
    <p:embeddedFont>
      <p:font typeface="DM Sans"/>
      <p:regular r:id="rId47"/>
      <p:bold r:id="rId48"/>
      <p:italic r:id="rId49"/>
      <p:boldItalic r:id="rId5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89AD8E27-3ADF-424A-9658-FDA0A38FE283}">
  <a:tblStyle styleId="{89AD8E27-3ADF-424A-9658-FDA0A38FE28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PoppinsLight-bold.fntdata"/><Relationship Id="rId42" Type="http://schemas.openxmlformats.org/officeDocument/2006/relationships/font" Target="fonts/PoppinsLight-boldItalic.fntdata"/><Relationship Id="rId41" Type="http://schemas.openxmlformats.org/officeDocument/2006/relationships/font" Target="fonts/PoppinsLight-italic.fntdata"/><Relationship Id="rId44" Type="http://schemas.openxmlformats.org/officeDocument/2006/relationships/font" Target="fonts/BaiJamjuree-bold.fntdata"/><Relationship Id="rId43" Type="http://schemas.openxmlformats.org/officeDocument/2006/relationships/font" Target="fonts/BaiJamjuree-regular.fntdata"/><Relationship Id="rId46" Type="http://schemas.openxmlformats.org/officeDocument/2006/relationships/font" Target="fonts/BaiJamjuree-boldItalic.fntdata"/><Relationship Id="rId45" Type="http://schemas.openxmlformats.org/officeDocument/2006/relationships/font" Target="fonts/BaiJamjuree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48" Type="http://schemas.openxmlformats.org/officeDocument/2006/relationships/font" Target="fonts/DMSans-bold.fntdata"/><Relationship Id="rId47" Type="http://schemas.openxmlformats.org/officeDocument/2006/relationships/font" Target="fonts/DMSans-regular.fntdata"/><Relationship Id="rId49" Type="http://schemas.openxmlformats.org/officeDocument/2006/relationships/font" Target="fonts/DMSans-italic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font" Target="fonts/DMSansMedium-boldItalic.fntdata"/><Relationship Id="rId30" Type="http://schemas.openxmlformats.org/officeDocument/2006/relationships/font" Target="fonts/DMSansMedium-italic.fntdata"/><Relationship Id="rId33" Type="http://schemas.openxmlformats.org/officeDocument/2006/relationships/font" Target="fonts/Caveat-bold.fntdata"/><Relationship Id="rId32" Type="http://schemas.openxmlformats.org/officeDocument/2006/relationships/font" Target="fonts/Caveat-regular.fntdata"/><Relationship Id="rId35" Type="http://schemas.openxmlformats.org/officeDocument/2006/relationships/font" Target="fonts/Poppins-bold.fntdata"/><Relationship Id="rId34" Type="http://schemas.openxmlformats.org/officeDocument/2006/relationships/font" Target="fonts/Poppins-regular.fntdata"/><Relationship Id="rId37" Type="http://schemas.openxmlformats.org/officeDocument/2006/relationships/font" Target="fonts/Poppins-boldItalic.fntdata"/><Relationship Id="rId36" Type="http://schemas.openxmlformats.org/officeDocument/2006/relationships/font" Target="fonts/Poppins-italic.fntdata"/><Relationship Id="rId39" Type="http://schemas.openxmlformats.org/officeDocument/2006/relationships/font" Target="fonts/PoppinsLight-regular.fntdata"/><Relationship Id="rId38" Type="http://schemas.openxmlformats.org/officeDocument/2006/relationships/font" Target="fonts/Michroma-regular.fntdata"/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font" Target="fonts/DMSansMedium-regular.fntdata"/><Relationship Id="rId27" Type="http://schemas.openxmlformats.org/officeDocument/2006/relationships/slide" Target="slides/slide20.xml"/><Relationship Id="rId29" Type="http://schemas.openxmlformats.org/officeDocument/2006/relationships/font" Target="fonts/DMSansMedium-bold.fntdata"/><Relationship Id="rId50" Type="http://schemas.openxmlformats.org/officeDocument/2006/relationships/font" Target="fonts/DMSans-boldItalic.fntdata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g2e2dbea4dd7_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4" name="Google Shape;2154;g2e2dbea4dd7_1_2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4" name="Shape 2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5" name="Google Shape;2275;g2735457a11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6" name="Google Shape;2276;g2735457a117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8" name="Shape 2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9" name="Google Shape;2289;g2e2e80eb867_1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0" name="Google Shape;2290;g2e2e80eb867_1_2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6" name="Shape 2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7" name="Google Shape;2307;g273554c6364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8" name="Google Shape;2308;g273554c6364_1_1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8" name="Shape 2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9" name="Google Shape;2319;g2734c111fc6_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0" name="Google Shape;2320;g2734c111fc6_1_2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0" name="Shape 2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1" name="Google Shape;2331;g2735457a117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2" name="Google Shape;2332;g2735457a117_0_2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4" name="Shape 2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5" name="Google Shape;2345;g273554c636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6" name="Google Shape;2346;g273554c6364_1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6" name="Shape 2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7" name="Google Shape;2357;g2e2e80eb867_1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8" name="Google Shape;2358;g2e2e80eb867_1_8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6" name="Shape 2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7" name="Google Shape;2367;g2e2e80eb867_1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8" name="Google Shape;2368;g2e2e80eb867_1_1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6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g2734d963d35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8" name="Google Shape;2378;g2734d963d35_0_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9" name="Shape 2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0" name="Google Shape;2390;g2734d963d35_2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1" name="Google Shape;2391;g2734d963d35_2_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7" name="Shape 2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8" name="Google Shape;2168;g2e2dbea4dd7_1_3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9" name="Google Shape;2169;g2e2dbea4dd7_1_37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0" name="Shape 2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1" name="Google Shape;2411;g2734d963d35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2" name="Google Shape;2412;g2734d963d35_0_9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2" name="Shape 2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3" name="Google Shape;2183;g2e2dbea4dd7_1_4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4" name="Google Shape;2184;g2e2dbea4dd7_1_45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3" name="Shape 2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4" name="Google Shape;2194;g2e2dbea4dd7_1_1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5" name="Google Shape;2195;g2e2dbea4dd7_1_117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6" name="Shape 2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7" name="Google Shape;2207;g2e2dbea4dd7_2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8" name="Google Shape;2208;g2e2dbea4dd7_2_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9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0" name="Google Shape;2220;g2e2e80eb867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Servo and pinon </a:t>
            </a:r>
            <a:r>
              <a:rPr lang="en"/>
              <a:t>positioned</a:t>
            </a:r>
            <a:r>
              <a:rPr lang="en"/>
              <a:t> at the end to allow for smaller closing </a:t>
            </a:r>
            <a:r>
              <a:rPr lang="en"/>
              <a:t>distance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Added </a:t>
            </a:r>
            <a:r>
              <a:rPr lang="en"/>
              <a:t>function</a:t>
            </a:r>
            <a:r>
              <a:rPr lang="en"/>
              <a:t>  to stationary wall to boost compactness</a:t>
            </a:r>
            <a:endParaRPr/>
          </a:p>
        </p:txBody>
      </p:sp>
      <p:sp>
        <p:nvSpPr>
          <p:cNvPr id="2221" name="Google Shape;2221;g2e2e80eb867_1_1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g2734c111fc6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8" name="Google Shape;2238;g2734c111fc6_1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9" name="Shape 2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0" name="Google Shape;2250;g2734c111fc6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1" name="Google Shape;2251;g2734c111fc6_1_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4" name="Shape 2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5" name="Google Shape;2265;g2734d963d35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6" name="Google Shape;2266;g2734d963d35_0_18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1">
    <p:bg>
      <p:bgPr>
        <a:gradFill>
          <a:gsLst>
            <a:gs pos="0">
              <a:schemeClr val="accent6"/>
            </a:gs>
            <a:gs pos="40000">
              <a:schemeClr val="accent6"/>
            </a:gs>
            <a:gs pos="100000">
              <a:schemeClr val="dk1"/>
            </a:gs>
          </a:gsLst>
          <a:lin ang="2700006" scaled="0"/>
        </a:gra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13"/>
          <p:cNvGrpSpPr/>
          <p:nvPr/>
        </p:nvGrpSpPr>
        <p:grpSpPr>
          <a:xfrm>
            <a:off x="206" y="2731045"/>
            <a:ext cx="9143593" cy="2495468"/>
            <a:chOff x="1851250" y="1720850"/>
            <a:chExt cx="3539775" cy="966075"/>
          </a:xfrm>
        </p:grpSpPr>
        <p:sp>
          <p:nvSpPr>
            <p:cNvPr id="52" name="Google Shape;52;p13"/>
            <p:cNvSpPr/>
            <p:nvPr/>
          </p:nvSpPr>
          <p:spPr>
            <a:xfrm>
              <a:off x="4361800" y="2473450"/>
              <a:ext cx="44950" cy="66025"/>
            </a:xfrm>
            <a:custGeom>
              <a:rect b="b" l="l" r="r" t="t"/>
              <a:pathLst>
                <a:path extrusionOk="0" h="2641" w="1798">
                  <a:moveTo>
                    <a:pt x="225" y="1"/>
                  </a:moveTo>
                  <a:lnTo>
                    <a:pt x="0" y="113"/>
                  </a:lnTo>
                  <a:lnTo>
                    <a:pt x="1573" y="2641"/>
                  </a:lnTo>
                  <a:lnTo>
                    <a:pt x="1797" y="2528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13"/>
            <p:cNvSpPr/>
            <p:nvPr/>
          </p:nvSpPr>
          <p:spPr>
            <a:xfrm>
              <a:off x="4399700" y="2453800"/>
              <a:ext cx="36525" cy="70225"/>
            </a:xfrm>
            <a:custGeom>
              <a:rect b="b" l="l" r="r" t="t"/>
              <a:pathLst>
                <a:path extrusionOk="0" h="2809" w="1461">
                  <a:moveTo>
                    <a:pt x="225" y="1"/>
                  </a:moveTo>
                  <a:lnTo>
                    <a:pt x="1" y="113"/>
                  </a:lnTo>
                  <a:lnTo>
                    <a:pt x="1292" y="2809"/>
                  </a:lnTo>
                  <a:lnTo>
                    <a:pt x="1461" y="2697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13"/>
            <p:cNvSpPr/>
            <p:nvPr/>
          </p:nvSpPr>
          <p:spPr>
            <a:xfrm>
              <a:off x="4439025" y="2436950"/>
              <a:ext cx="30900" cy="73050"/>
            </a:xfrm>
            <a:custGeom>
              <a:rect b="b" l="l" r="r" t="t"/>
              <a:pathLst>
                <a:path extrusionOk="0" h="2922" w="1236">
                  <a:moveTo>
                    <a:pt x="281" y="1"/>
                  </a:moveTo>
                  <a:lnTo>
                    <a:pt x="0" y="113"/>
                  </a:lnTo>
                  <a:lnTo>
                    <a:pt x="1011" y="2921"/>
                  </a:lnTo>
                  <a:lnTo>
                    <a:pt x="1236" y="2809"/>
                  </a:lnTo>
                  <a:lnTo>
                    <a:pt x="281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13"/>
            <p:cNvSpPr/>
            <p:nvPr/>
          </p:nvSpPr>
          <p:spPr>
            <a:xfrm>
              <a:off x="4326700" y="2497325"/>
              <a:ext cx="49150" cy="63225"/>
            </a:xfrm>
            <a:custGeom>
              <a:rect b="b" l="l" r="r" t="t"/>
              <a:pathLst>
                <a:path extrusionOk="0" h="2529" w="1966">
                  <a:moveTo>
                    <a:pt x="169" y="1"/>
                  </a:moveTo>
                  <a:lnTo>
                    <a:pt x="0" y="169"/>
                  </a:lnTo>
                  <a:lnTo>
                    <a:pt x="1741" y="2528"/>
                  </a:lnTo>
                  <a:lnTo>
                    <a:pt x="1966" y="2416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13"/>
            <p:cNvSpPr/>
            <p:nvPr/>
          </p:nvSpPr>
          <p:spPr>
            <a:xfrm>
              <a:off x="4603300" y="2414500"/>
              <a:ext cx="11250" cy="73025"/>
            </a:xfrm>
            <a:custGeom>
              <a:rect b="b" l="l" r="r" t="t"/>
              <a:pathLst>
                <a:path extrusionOk="0" h="2921" w="450">
                  <a:moveTo>
                    <a:pt x="169" y="0"/>
                  </a:moveTo>
                  <a:lnTo>
                    <a:pt x="0" y="2921"/>
                  </a:lnTo>
                  <a:lnTo>
                    <a:pt x="281" y="2921"/>
                  </a:lnTo>
                  <a:lnTo>
                    <a:pt x="450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13"/>
            <p:cNvSpPr/>
            <p:nvPr/>
          </p:nvSpPr>
          <p:spPr>
            <a:xfrm>
              <a:off x="4563975" y="2414500"/>
              <a:ext cx="9850" cy="73025"/>
            </a:xfrm>
            <a:custGeom>
              <a:rect b="b" l="l" r="r" t="t"/>
              <a:pathLst>
                <a:path extrusionOk="0" h="2921" w="394">
                  <a:moveTo>
                    <a:pt x="1" y="0"/>
                  </a:moveTo>
                  <a:lnTo>
                    <a:pt x="169" y="2921"/>
                  </a:lnTo>
                  <a:lnTo>
                    <a:pt x="394" y="2921"/>
                  </a:lnTo>
                  <a:lnTo>
                    <a:pt x="282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13"/>
            <p:cNvSpPr/>
            <p:nvPr/>
          </p:nvSpPr>
          <p:spPr>
            <a:xfrm>
              <a:off x="4521850" y="2417300"/>
              <a:ext cx="16875" cy="74450"/>
            </a:xfrm>
            <a:custGeom>
              <a:rect b="b" l="l" r="r" t="t"/>
              <a:pathLst>
                <a:path extrusionOk="0" h="2978" w="675">
                  <a:moveTo>
                    <a:pt x="1" y="0"/>
                  </a:moveTo>
                  <a:lnTo>
                    <a:pt x="450" y="2977"/>
                  </a:lnTo>
                  <a:lnTo>
                    <a:pt x="675" y="2921"/>
                  </a:lnTo>
                  <a:lnTo>
                    <a:pt x="282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13"/>
            <p:cNvSpPr/>
            <p:nvPr/>
          </p:nvSpPr>
          <p:spPr>
            <a:xfrm>
              <a:off x="4479725" y="2425725"/>
              <a:ext cx="23900" cy="73025"/>
            </a:xfrm>
            <a:custGeom>
              <a:rect b="b" l="l" r="r" t="t"/>
              <a:pathLst>
                <a:path extrusionOk="0" h="2921" w="956">
                  <a:moveTo>
                    <a:pt x="282" y="0"/>
                  </a:moveTo>
                  <a:lnTo>
                    <a:pt x="1" y="57"/>
                  </a:lnTo>
                  <a:lnTo>
                    <a:pt x="731" y="2921"/>
                  </a:lnTo>
                  <a:lnTo>
                    <a:pt x="956" y="2865"/>
                  </a:lnTo>
                  <a:lnTo>
                    <a:pt x="282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13"/>
            <p:cNvSpPr/>
            <p:nvPr/>
          </p:nvSpPr>
          <p:spPr>
            <a:xfrm>
              <a:off x="4236825" y="2585800"/>
              <a:ext cx="63200" cy="49150"/>
            </a:xfrm>
            <a:custGeom>
              <a:rect b="b" l="l" r="r" t="t"/>
              <a:pathLst>
                <a:path extrusionOk="0" h="1966" w="2528">
                  <a:moveTo>
                    <a:pt x="169" y="0"/>
                  </a:moveTo>
                  <a:lnTo>
                    <a:pt x="1" y="225"/>
                  </a:lnTo>
                  <a:lnTo>
                    <a:pt x="2416" y="1966"/>
                  </a:lnTo>
                  <a:lnTo>
                    <a:pt x="2528" y="1797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13"/>
            <p:cNvSpPr/>
            <p:nvPr/>
          </p:nvSpPr>
          <p:spPr>
            <a:xfrm>
              <a:off x="4263500" y="2553500"/>
              <a:ext cx="59000" cy="54775"/>
            </a:xfrm>
            <a:custGeom>
              <a:rect b="b" l="l" r="r" t="t"/>
              <a:pathLst>
                <a:path extrusionOk="0" h="2191" w="2360">
                  <a:moveTo>
                    <a:pt x="169" y="0"/>
                  </a:moveTo>
                  <a:lnTo>
                    <a:pt x="1" y="225"/>
                  </a:lnTo>
                  <a:lnTo>
                    <a:pt x="2191" y="2191"/>
                  </a:lnTo>
                  <a:lnTo>
                    <a:pt x="2360" y="2022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13"/>
            <p:cNvSpPr/>
            <p:nvPr/>
          </p:nvSpPr>
          <p:spPr>
            <a:xfrm>
              <a:off x="4212950" y="2622300"/>
              <a:ext cx="67425" cy="43550"/>
            </a:xfrm>
            <a:custGeom>
              <a:rect b="b" l="l" r="r" t="t"/>
              <a:pathLst>
                <a:path extrusionOk="0" h="1742" w="2697">
                  <a:moveTo>
                    <a:pt x="169" y="0"/>
                  </a:moveTo>
                  <a:cubicBezTo>
                    <a:pt x="113" y="57"/>
                    <a:pt x="57" y="113"/>
                    <a:pt x="1" y="225"/>
                  </a:cubicBezTo>
                  <a:lnTo>
                    <a:pt x="2528" y="1742"/>
                  </a:lnTo>
                  <a:lnTo>
                    <a:pt x="2697" y="1517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13"/>
            <p:cNvSpPr/>
            <p:nvPr/>
          </p:nvSpPr>
          <p:spPr>
            <a:xfrm>
              <a:off x="4294400" y="2522600"/>
              <a:ext cx="54775" cy="60400"/>
            </a:xfrm>
            <a:custGeom>
              <a:rect b="b" l="l" r="r" t="t"/>
              <a:pathLst>
                <a:path extrusionOk="0" h="2416" w="2191">
                  <a:moveTo>
                    <a:pt x="169" y="1"/>
                  </a:moveTo>
                  <a:lnTo>
                    <a:pt x="0" y="225"/>
                  </a:lnTo>
                  <a:lnTo>
                    <a:pt x="1966" y="2416"/>
                  </a:lnTo>
                  <a:lnTo>
                    <a:pt x="2191" y="2247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13"/>
            <p:cNvSpPr/>
            <p:nvPr/>
          </p:nvSpPr>
          <p:spPr>
            <a:xfrm>
              <a:off x="4638400" y="2418700"/>
              <a:ext cx="16875" cy="73050"/>
            </a:xfrm>
            <a:custGeom>
              <a:rect b="b" l="l" r="r" t="t"/>
              <a:pathLst>
                <a:path extrusionOk="0" h="2922" w="675">
                  <a:moveTo>
                    <a:pt x="450" y="1"/>
                  </a:moveTo>
                  <a:lnTo>
                    <a:pt x="1" y="2921"/>
                  </a:lnTo>
                  <a:lnTo>
                    <a:pt x="225" y="2921"/>
                  </a:lnTo>
                  <a:lnTo>
                    <a:pt x="675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13"/>
            <p:cNvSpPr/>
            <p:nvPr/>
          </p:nvSpPr>
          <p:spPr>
            <a:xfrm>
              <a:off x="4740900" y="2455200"/>
              <a:ext cx="37925" cy="68825"/>
            </a:xfrm>
            <a:custGeom>
              <a:rect b="b" l="l" r="r" t="t"/>
              <a:pathLst>
                <a:path extrusionOk="0" h="2753" w="1517">
                  <a:moveTo>
                    <a:pt x="1236" y="1"/>
                  </a:moveTo>
                  <a:lnTo>
                    <a:pt x="1" y="2697"/>
                  </a:lnTo>
                  <a:lnTo>
                    <a:pt x="225" y="2753"/>
                  </a:lnTo>
                  <a:lnTo>
                    <a:pt x="1517" y="113"/>
                  </a:lnTo>
                  <a:lnTo>
                    <a:pt x="1236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13"/>
            <p:cNvSpPr/>
            <p:nvPr/>
          </p:nvSpPr>
          <p:spPr>
            <a:xfrm>
              <a:off x="4673500" y="2425725"/>
              <a:ext cx="23900" cy="73025"/>
            </a:xfrm>
            <a:custGeom>
              <a:rect b="b" l="l" r="r" t="t"/>
              <a:pathLst>
                <a:path extrusionOk="0" h="2921" w="956">
                  <a:moveTo>
                    <a:pt x="731" y="0"/>
                  </a:moveTo>
                  <a:lnTo>
                    <a:pt x="1" y="2865"/>
                  </a:lnTo>
                  <a:lnTo>
                    <a:pt x="281" y="2921"/>
                  </a:lnTo>
                  <a:lnTo>
                    <a:pt x="955" y="113"/>
                  </a:lnTo>
                  <a:lnTo>
                    <a:pt x="731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13"/>
            <p:cNvSpPr/>
            <p:nvPr/>
          </p:nvSpPr>
          <p:spPr>
            <a:xfrm>
              <a:off x="4707200" y="2438350"/>
              <a:ext cx="30925" cy="71650"/>
            </a:xfrm>
            <a:custGeom>
              <a:rect b="b" l="l" r="r" t="t"/>
              <a:pathLst>
                <a:path extrusionOk="0" h="2866" w="1237">
                  <a:moveTo>
                    <a:pt x="955" y="1"/>
                  </a:moveTo>
                  <a:lnTo>
                    <a:pt x="1" y="2753"/>
                  </a:lnTo>
                  <a:lnTo>
                    <a:pt x="225" y="2865"/>
                  </a:lnTo>
                  <a:lnTo>
                    <a:pt x="1236" y="113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13"/>
            <p:cNvSpPr/>
            <p:nvPr/>
          </p:nvSpPr>
          <p:spPr>
            <a:xfrm>
              <a:off x="4829350" y="2571750"/>
              <a:ext cx="5650" cy="11250"/>
            </a:xfrm>
            <a:custGeom>
              <a:rect b="b" l="l" r="r" t="t"/>
              <a:pathLst>
                <a:path extrusionOk="0" h="450" w="226">
                  <a:moveTo>
                    <a:pt x="226" y="1"/>
                  </a:moveTo>
                  <a:lnTo>
                    <a:pt x="1" y="281"/>
                  </a:lnTo>
                  <a:lnTo>
                    <a:pt x="169" y="450"/>
                  </a:lnTo>
                  <a:lnTo>
                    <a:pt x="226" y="394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13"/>
            <p:cNvSpPr/>
            <p:nvPr/>
          </p:nvSpPr>
          <p:spPr>
            <a:xfrm>
              <a:off x="4771800" y="2473450"/>
              <a:ext cx="43550" cy="67425"/>
            </a:xfrm>
            <a:custGeom>
              <a:rect b="b" l="l" r="r" t="t"/>
              <a:pathLst>
                <a:path extrusionOk="0" h="2697" w="1742">
                  <a:moveTo>
                    <a:pt x="1517" y="1"/>
                  </a:moveTo>
                  <a:lnTo>
                    <a:pt x="0" y="2528"/>
                  </a:lnTo>
                  <a:lnTo>
                    <a:pt x="225" y="2697"/>
                  </a:lnTo>
                  <a:lnTo>
                    <a:pt x="1741" y="169"/>
                  </a:lnTo>
                  <a:lnTo>
                    <a:pt x="1517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13"/>
            <p:cNvSpPr/>
            <p:nvPr/>
          </p:nvSpPr>
          <p:spPr>
            <a:xfrm>
              <a:off x="4801275" y="2512775"/>
              <a:ext cx="33725" cy="47775"/>
            </a:xfrm>
            <a:custGeom>
              <a:rect b="b" l="l" r="r" t="t"/>
              <a:pathLst>
                <a:path extrusionOk="0" h="1911" w="1349">
                  <a:moveTo>
                    <a:pt x="1349" y="1"/>
                  </a:moveTo>
                  <a:lnTo>
                    <a:pt x="1" y="1798"/>
                  </a:lnTo>
                  <a:lnTo>
                    <a:pt x="225" y="1910"/>
                  </a:lnTo>
                  <a:lnTo>
                    <a:pt x="1349" y="394"/>
                  </a:lnTo>
                  <a:lnTo>
                    <a:pt x="1349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13"/>
            <p:cNvSpPr/>
            <p:nvPr/>
          </p:nvSpPr>
          <p:spPr>
            <a:xfrm>
              <a:off x="4309850" y="2509975"/>
              <a:ext cx="66000" cy="78650"/>
            </a:xfrm>
            <a:custGeom>
              <a:rect b="b" l="l" r="r" t="t"/>
              <a:pathLst>
                <a:path extrusionOk="0" h="3146" w="2640">
                  <a:moveTo>
                    <a:pt x="225" y="0"/>
                  </a:moveTo>
                  <a:lnTo>
                    <a:pt x="0" y="169"/>
                  </a:lnTo>
                  <a:lnTo>
                    <a:pt x="2471" y="3145"/>
                  </a:lnTo>
                  <a:lnTo>
                    <a:pt x="2640" y="2977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3"/>
            <p:cNvSpPr/>
            <p:nvPr/>
          </p:nvSpPr>
          <p:spPr>
            <a:xfrm>
              <a:off x="4420775" y="2443975"/>
              <a:ext cx="42125" cy="92700"/>
            </a:xfrm>
            <a:custGeom>
              <a:rect b="b" l="l" r="r" t="t"/>
              <a:pathLst>
                <a:path extrusionOk="0" h="3708" w="1685">
                  <a:moveTo>
                    <a:pt x="225" y="1"/>
                  </a:moveTo>
                  <a:lnTo>
                    <a:pt x="0" y="113"/>
                  </a:lnTo>
                  <a:lnTo>
                    <a:pt x="1460" y="3707"/>
                  </a:lnTo>
                  <a:lnTo>
                    <a:pt x="1685" y="3595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3"/>
            <p:cNvSpPr/>
            <p:nvPr/>
          </p:nvSpPr>
          <p:spPr>
            <a:xfrm>
              <a:off x="4381450" y="2462225"/>
              <a:ext cx="50575" cy="88500"/>
            </a:xfrm>
            <a:custGeom>
              <a:rect b="b" l="l" r="r" t="t"/>
              <a:pathLst>
                <a:path extrusionOk="0" h="3540" w="2023">
                  <a:moveTo>
                    <a:pt x="225" y="1"/>
                  </a:moveTo>
                  <a:lnTo>
                    <a:pt x="0" y="169"/>
                  </a:lnTo>
                  <a:lnTo>
                    <a:pt x="1798" y="3539"/>
                  </a:lnTo>
                  <a:lnTo>
                    <a:pt x="2022" y="3427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13"/>
            <p:cNvSpPr/>
            <p:nvPr/>
          </p:nvSpPr>
          <p:spPr>
            <a:xfrm>
              <a:off x="4344950" y="2484700"/>
              <a:ext cx="59000" cy="82875"/>
            </a:xfrm>
            <a:custGeom>
              <a:rect b="b" l="l" r="r" t="t"/>
              <a:pathLst>
                <a:path extrusionOk="0" h="3315" w="2360">
                  <a:moveTo>
                    <a:pt x="225" y="0"/>
                  </a:moveTo>
                  <a:lnTo>
                    <a:pt x="0" y="113"/>
                  </a:lnTo>
                  <a:lnTo>
                    <a:pt x="2134" y="3314"/>
                  </a:lnTo>
                  <a:lnTo>
                    <a:pt x="2359" y="3202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13"/>
            <p:cNvSpPr/>
            <p:nvPr/>
          </p:nvSpPr>
          <p:spPr>
            <a:xfrm>
              <a:off x="4460075" y="2431350"/>
              <a:ext cx="33725" cy="94100"/>
            </a:xfrm>
            <a:custGeom>
              <a:rect b="b" l="l" r="r" t="t"/>
              <a:pathLst>
                <a:path extrusionOk="0" h="3764" w="1349">
                  <a:moveTo>
                    <a:pt x="225" y="0"/>
                  </a:moveTo>
                  <a:lnTo>
                    <a:pt x="1" y="56"/>
                  </a:lnTo>
                  <a:lnTo>
                    <a:pt x="1068" y="3763"/>
                  </a:lnTo>
                  <a:lnTo>
                    <a:pt x="1349" y="3651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3"/>
            <p:cNvSpPr/>
            <p:nvPr/>
          </p:nvSpPr>
          <p:spPr>
            <a:xfrm>
              <a:off x="4586450" y="2413075"/>
              <a:ext cx="7050" cy="96925"/>
            </a:xfrm>
            <a:custGeom>
              <a:rect b="b" l="l" r="r" t="t"/>
              <a:pathLst>
                <a:path extrusionOk="0" h="3877" w="282">
                  <a:moveTo>
                    <a:pt x="0" y="1"/>
                  </a:moveTo>
                  <a:lnTo>
                    <a:pt x="0" y="3876"/>
                  </a:lnTo>
                  <a:lnTo>
                    <a:pt x="281" y="3876"/>
                  </a:lnTo>
                  <a:lnTo>
                    <a:pt x="281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13"/>
            <p:cNvSpPr/>
            <p:nvPr/>
          </p:nvSpPr>
          <p:spPr>
            <a:xfrm>
              <a:off x="4502200" y="2421500"/>
              <a:ext cx="23900" cy="95525"/>
            </a:xfrm>
            <a:custGeom>
              <a:rect b="b" l="l" r="r" t="t"/>
              <a:pathLst>
                <a:path extrusionOk="0" h="3821" w="956">
                  <a:moveTo>
                    <a:pt x="225" y="1"/>
                  </a:moveTo>
                  <a:lnTo>
                    <a:pt x="1" y="57"/>
                  </a:lnTo>
                  <a:lnTo>
                    <a:pt x="675" y="3820"/>
                  </a:lnTo>
                  <a:lnTo>
                    <a:pt x="955" y="3764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13"/>
            <p:cNvSpPr/>
            <p:nvPr/>
          </p:nvSpPr>
          <p:spPr>
            <a:xfrm>
              <a:off x="4542925" y="2414500"/>
              <a:ext cx="15475" cy="96900"/>
            </a:xfrm>
            <a:custGeom>
              <a:rect b="b" l="l" r="r" t="t"/>
              <a:pathLst>
                <a:path extrusionOk="0" h="3876" w="619">
                  <a:moveTo>
                    <a:pt x="281" y="0"/>
                  </a:moveTo>
                  <a:lnTo>
                    <a:pt x="0" y="56"/>
                  </a:lnTo>
                  <a:lnTo>
                    <a:pt x="394" y="3875"/>
                  </a:lnTo>
                  <a:lnTo>
                    <a:pt x="618" y="3875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13"/>
            <p:cNvSpPr/>
            <p:nvPr/>
          </p:nvSpPr>
          <p:spPr>
            <a:xfrm>
              <a:off x="4278950" y="2536650"/>
              <a:ext cx="73025" cy="73025"/>
            </a:xfrm>
            <a:custGeom>
              <a:rect b="b" l="l" r="r" t="t"/>
              <a:pathLst>
                <a:path extrusionOk="0" h="2921" w="2921">
                  <a:moveTo>
                    <a:pt x="169" y="0"/>
                  </a:moveTo>
                  <a:lnTo>
                    <a:pt x="0" y="225"/>
                  </a:lnTo>
                  <a:lnTo>
                    <a:pt x="2752" y="2921"/>
                  </a:lnTo>
                  <a:cubicBezTo>
                    <a:pt x="2809" y="2865"/>
                    <a:pt x="2865" y="2809"/>
                    <a:pt x="2921" y="2752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13"/>
            <p:cNvSpPr/>
            <p:nvPr/>
          </p:nvSpPr>
          <p:spPr>
            <a:xfrm>
              <a:off x="4249450" y="2568950"/>
              <a:ext cx="78675" cy="67425"/>
            </a:xfrm>
            <a:custGeom>
              <a:rect b="b" l="l" r="r" t="t"/>
              <a:pathLst>
                <a:path extrusionOk="0" h="2697" w="3147">
                  <a:moveTo>
                    <a:pt x="169" y="0"/>
                  </a:moveTo>
                  <a:cubicBezTo>
                    <a:pt x="113" y="113"/>
                    <a:pt x="57" y="169"/>
                    <a:pt x="1" y="225"/>
                  </a:cubicBezTo>
                  <a:lnTo>
                    <a:pt x="2978" y="2696"/>
                  </a:lnTo>
                  <a:lnTo>
                    <a:pt x="3146" y="2471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13"/>
            <p:cNvSpPr/>
            <p:nvPr/>
          </p:nvSpPr>
          <p:spPr>
            <a:xfrm>
              <a:off x="4225600" y="2602650"/>
              <a:ext cx="82850" cy="59000"/>
            </a:xfrm>
            <a:custGeom>
              <a:rect b="b" l="l" r="r" t="t"/>
              <a:pathLst>
                <a:path extrusionOk="0" h="2360" w="3314">
                  <a:moveTo>
                    <a:pt x="113" y="0"/>
                  </a:moveTo>
                  <a:lnTo>
                    <a:pt x="0" y="225"/>
                  </a:lnTo>
                  <a:lnTo>
                    <a:pt x="3202" y="2359"/>
                  </a:lnTo>
                  <a:lnTo>
                    <a:pt x="3314" y="2134"/>
                  </a:lnTo>
                  <a:lnTo>
                    <a:pt x="113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13"/>
            <p:cNvSpPr/>
            <p:nvPr/>
          </p:nvSpPr>
          <p:spPr>
            <a:xfrm>
              <a:off x="4618750" y="2417300"/>
              <a:ext cx="16875" cy="95500"/>
            </a:xfrm>
            <a:custGeom>
              <a:rect b="b" l="l" r="r" t="t"/>
              <a:pathLst>
                <a:path extrusionOk="0" h="3820" w="675">
                  <a:moveTo>
                    <a:pt x="393" y="0"/>
                  </a:moveTo>
                  <a:lnTo>
                    <a:pt x="0" y="3820"/>
                  </a:lnTo>
                  <a:lnTo>
                    <a:pt x="281" y="3820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13"/>
            <p:cNvSpPr/>
            <p:nvPr/>
          </p:nvSpPr>
          <p:spPr>
            <a:xfrm>
              <a:off x="4684725" y="2432750"/>
              <a:ext cx="33725" cy="92700"/>
            </a:xfrm>
            <a:custGeom>
              <a:rect b="b" l="l" r="r" t="t"/>
              <a:pathLst>
                <a:path extrusionOk="0" h="3708" w="1349">
                  <a:moveTo>
                    <a:pt x="1124" y="0"/>
                  </a:moveTo>
                  <a:lnTo>
                    <a:pt x="1" y="3651"/>
                  </a:lnTo>
                  <a:lnTo>
                    <a:pt x="226" y="3707"/>
                  </a:lnTo>
                  <a:lnTo>
                    <a:pt x="1349" y="56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13"/>
            <p:cNvSpPr/>
            <p:nvPr/>
          </p:nvSpPr>
          <p:spPr>
            <a:xfrm>
              <a:off x="4652450" y="2421500"/>
              <a:ext cx="25300" cy="95525"/>
            </a:xfrm>
            <a:custGeom>
              <a:rect b="b" l="l" r="r" t="t"/>
              <a:pathLst>
                <a:path extrusionOk="0" h="3821" w="1012">
                  <a:moveTo>
                    <a:pt x="730" y="1"/>
                  </a:moveTo>
                  <a:lnTo>
                    <a:pt x="0" y="3764"/>
                  </a:lnTo>
                  <a:lnTo>
                    <a:pt x="281" y="3820"/>
                  </a:lnTo>
                  <a:lnTo>
                    <a:pt x="1011" y="57"/>
                  </a:lnTo>
                  <a:lnTo>
                    <a:pt x="730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13"/>
            <p:cNvSpPr/>
            <p:nvPr/>
          </p:nvSpPr>
          <p:spPr>
            <a:xfrm>
              <a:off x="4826550" y="2599825"/>
              <a:ext cx="8450" cy="12675"/>
            </a:xfrm>
            <a:custGeom>
              <a:rect b="b" l="l" r="r" t="t"/>
              <a:pathLst>
                <a:path extrusionOk="0" h="507" w="338">
                  <a:moveTo>
                    <a:pt x="338" y="1"/>
                  </a:moveTo>
                  <a:lnTo>
                    <a:pt x="1" y="338"/>
                  </a:lnTo>
                  <a:lnTo>
                    <a:pt x="169" y="506"/>
                  </a:lnTo>
                  <a:lnTo>
                    <a:pt x="338" y="338"/>
                  </a:lnTo>
                  <a:lnTo>
                    <a:pt x="338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13"/>
            <p:cNvSpPr/>
            <p:nvPr/>
          </p:nvSpPr>
          <p:spPr>
            <a:xfrm>
              <a:off x="4717025" y="2446775"/>
              <a:ext cx="42150" cy="89900"/>
            </a:xfrm>
            <a:custGeom>
              <a:rect b="b" l="l" r="r" t="t"/>
              <a:pathLst>
                <a:path extrusionOk="0" h="3596" w="1686">
                  <a:moveTo>
                    <a:pt x="1461" y="1"/>
                  </a:moveTo>
                  <a:lnTo>
                    <a:pt x="1" y="3539"/>
                  </a:lnTo>
                  <a:lnTo>
                    <a:pt x="225" y="3595"/>
                  </a:lnTo>
                  <a:lnTo>
                    <a:pt x="1686" y="113"/>
                  </a:lnTo>
                  <a:lnTo>
                    <a:pt x="1461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13"/>
            <p:cNvSpPr/>
            <p:nvPr/>
          </p:nvSpPr>
          <p:spPr>
            <a:xfrm>
              <a:off x="4746525" y="2463625"/>
              <a:ext cx="50575" cy="88500"/>
            </a:xfrm>
            <a:custGeom>
              <a:rect b="b" l="l" r="r" t="t"/>
              <a:pathLst>
                <a:path extrusionOk="0" h="3540" w="2023">
                  <a:moveTo>
                    <a:pt x="1797" y="1"/>
                  </a:moveTo>
                  <a:lnTo>
                    <a:pt x="0" y="3371"/>
                  </a:lnTo>
                  <a:lnTo>
                    <a:pt x="225" y="3539"/>
                  </a:lnTo>
                  <a:lnTo>
                    <a:pt x="2022" y="113"/>
                  </a:lnTo>
                  <a:lnTo>
                    <a:pt x="1797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13"/>
            <p:cNvSpPr/>
            <p:nvPr/>
          </p:nvSpPr>
          <p:spPr>
            <a:xfrm>
              <a:off x="4801275" y="2543675"/>
              <a:ext cx="33725" cy="44950"/>
            </a:xfrm>
            <a:custGeom>
              <a:rect b="b" l="l" r="r" t="t"/>
              <a:pathLst>
                <a:path extrusionOk="0" h="1798" w="1349">
                  <a:moveTo>
                    <a:pt x="1349" y="0"/>
                  </a:moveTo>
                  <a:lnTo>
                    <a:pt x="1" y="1629"/>
                  </a:lnTo>
                  <a:lnTo>
                    <a:pt x="225" y="1797"/>
                  </a:lnTo>
                  <a:lnTo>
                    <a:pt x="1349" y="393"/>
                  </a:lnTo>
                  <a:lnTo>
                    <a:pt x="1349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13"/>
            <p:cNvSpPr/>
            <p:nvPr/>
          </p:nvSpPr>
          <p:spPr>
            <a:xfrm>
              <a:off x="4774600" y="2486100"/>
              <a:ext cx="60400" cy="82875"/>
            </a:xfrm>
            <a:custGeom>
              <a:rect b="b" l="l" r="r" t="t"/>
              <a:pathLst>
                <a:path extrusionOk="0" h="3315" w="2416">
                  <a:moveTo>
                    <a:pt x="2191" y="0"/>
                  </a:moveTo>
                  <a:lnTo>
                    <a:pt x="0" y="3202"/>
                  </a:lnTo>
                  <a:lnTo>
                    <a:pt x="225" y="3314"/>
                  </a:lnTo>
                  <a:lnTo>
                    <a:pt x="2416" y="113"/>
                  </a:lnTo>
                  <a:lnTo>
                    <a:pt x="2191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13"/>
            <p:cNvSpPr/>
            <p:nvPr/>
          </p:nvSpPr>
          <p:spPr>
            <a:xfrm>
              <a:off x="4593475" y="2648975"/>
              <a:ext cx="120775" cy="37950"/>
            </a:xfrm>
            <a:custGeom>
              <a:rect b="b" l="l" r="r" t="t"/>
              <a:pathLst>
                <a:path extrusionOk="0" h="1518" w="4831">
                  <a:moveTo>
                    <a:pt x="0" y="1"/>
                  </a:moveTo>
                  <a:lnTo>
                    <a:pt x="0" y="1068"/>
                  </a:lnTo>
                  <a:cubicBezTo>
                    <a:pt x="899" y="1068"/>
                    <a:pt x="1741" y="1180"/>
                    <a:pt x="2584" y="1517"/>
                  </a:cubicBezTo>
                  <a:lnTo>
                    <a:pt x="4830" y="1517"/>
                  </a:lnTo>
                  <a:cubicBezTo>
                    <a:pt x="3426" y="506"/>
                    <a:pt x="1741" y="1"/>
                    <a:pt x="0" y="1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13"/>
            <p:cNvSpPr/>
            <p:nvPr/>
          </p:nvSpPr>
          <p:spPr>
            <a:xfrm>
              <a:off x="4500800" y="2536650"/>
              <a:ext cx="37925" cy="94100"/>
            </a:xfrm>
            <a:custGeom>
              <a:rect b="b" l="l" r="r" t="t"/>
              <a:pathLst>
                <a:path extrusionOk="0" h="3764" w="1517">
                  <a:moveTo>
                    <a:pt x="113" y="0"/>
                  </a:moveTo>
                  <a:cubicBezTo>
                    <a:pt x="0" y="0"/>
                    <a:pt x="955" y="3763"/>
                    <a:pt x="955" y="3763"/>
                  </a:cubicBezTo>
                  <a:lnTo>
                    <a:pt x="1517" y="3595"/>
                  </a:lnTo>
                  <a:lnTo>
                    <a:pt x="113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13"/>
            <p:cNvSpPr/>
            <p:nvPr/>
          </p:nvSpPr>
          <p:spPr>
            <a:xfrm>
              <a:off x="1972000" y="2504350"/>
              <a:ext cx="16875" cy="15475"/>
            </a:xfrm>
            <a:custGeom>
              <a:rect b="b" l="l" r="r" t="t"/>
              <a:pathLst>
                <a:path extrusionOk="0" h="619" w="675">
                  <a:moveTo>
                    <a:pt x="562" y="1"/>
                  </a:moveTo>
                  <a:lnTo>
                    <a:pt x="0" y="506"/>
                  </a:lnTo>
                  <a:lnTo>
                    <a:pt x="113" y="618"/>
                  </a:lnTo>
                  <a:lnTo>
                    <a:pt x="674" y="113"/>
                  </a:lnTo>
                  <a:lnTo>
                    <a:pt x="562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13"/>
            <p:cNvSpPr/>
            <p:nvPr/>
          </p:nvSpPr>
          <p:spPr>
            <a:xfrm>
              <a:off x="1980425" y="2515575"/>
              <a:ext cx="18275" cy="14075"/>
            </a:xfrm>
            <a:custGeom>
              <a:rect b="b" l="l" r="r" t="t"/>
              <a:pathLst>
                <a:path extrusionOk="0" h="563" w="731">
                  <a:moveTo>
                    <a:pt x="618" y="1"/>
                  </a:moveTo>
                  <a:lnTo>
                    <a:pt x="0" y="394"/>
                  </a:lnTo>
                  <a:cubicBezTo>
                    <a:pt x="56" y="450"/>
                    <a:pt x="56" y="506"/>
                    <a:pt x="113" y="563"/>
                  </a:cubicBezTo>
                  <a:lnTo>
                    <a:pt x="730" y="113"/>
                  </a:lnTo>
                  <a:lnTo>
                    <a:pt x="618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13"/>
            <p:cNvSpPr/>
            <p:nvPr/>
          </p:nvSpPr>
          <p:spPr>
            <a:xfrm>
              <a:off x="1994450" y="2540850"/>
              <a:ext cx="18275" cy="11275"/>
            </a:xfrm>
            <a:custGeom>
              <a:rect b="b" l="l" r="r" t="t"/>
              <a:pathLst>
                <a:path extrusionOk="0" h="451" w="731">
                  <a:moveTo>
                    <a:pt x="675" y="1"/>
                  </a:moveTo>
                  <a:lnTo>
                    <a:pt x="1" y="282"/>
                  </a:lnTo>
                  <a:lnTo>
                    <a:pt x="113" y="450"/>
                  </a:lnTo>
                  <a:lnTo>
                    <a:pt x="731" y="169"/>
                  </a:lnTo>
                  <a:lnTo>
                    <a:pt x="675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13"/>
            <p:cNvSpPr/>
            <p:nvPr/>
          </p:nvSpPr>
          <p:spPr>
            <a:xfrm>
              <a:off x="1988850" y="2528225"/>
              <a:ext cx="18275" cy="12650"/>
            </a:xfrm>
            <a:custGeom>
              <a:rect b="b" l="l" r="r" t="t"/>
              <a:pathLst>
                <a:path extrusionOk="0" h="506" w="731">
                  <a:moveTo>
                    <a:pt x="618" y="0"/>
                  </a:moveTo>
                  <a:lnTo>
                    <a:pt x="0" y="337"/>
                  </a:lnTo>
                  <a:lnTo>
                    <a:pt x="56" y="506"/>
                  </a:lnTo>
                  <a:lnTo>
                    <a:pt x="730" y="113"/>
                  </a:lnTo>
                  <a:lnTo>
                    <a:pt x="618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13"/>
            <p:cNvSpPr/>
            <p:nvPr/>
          </p:nvSpPr>
          <p:spPr>
            <a:xfrm>
              <a:off x="1879325" y="2455200"/>
              <a:ext cx="4225" cy="18275"/>
            </a:xfrm>
            <a:custGeom>
              <a:rect b="b" l="l" r="r" t="t"/>
              <a:pathLst>
                <a:path extrusionOk="0" h="731" w="169">
                  <a:moveTo>
                    <a:pt x="0" y="1"/>
                  </a:moveTo>
                  <a:lnTo>
                    <a:pt x="0" y="731"/>
                  </a:lnTo>
                  <a:lnTo>
                    <a:pt x="169" y="731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13"/>
            <p:cNvSpPr/>
            <p:nvPr/>
          </p:nvSpPr>
          <p:spPr>
            <a:xfrm>
              <a:off x="2007100" y="2582975"/>
              <a:ext cx="18275" cy="7050"/>
            </a:xfrm>
            <a:custGeom>
              <a:rect b="b" l="l" r="r" t="t"/>
              <a:pathLst>
                <a:path extrusionOk="0" h="282" w="731">
                  <a:moveTo>
                    <a:pt x="730" y="1"/>
                  </a:moveTo>
                  <a:lnTo>
                    <a:pt x="0" y="113"/>
                  </a:lnTo>
                  <a:cubicBezTo>
                    <a:pt x="0" y="169"/>
                    <a:pt x="0" y="225"/>
                    <a:pt x="0" y="282"/>
                  </a:cubicBezTo>
                  <a:lnTo>
                    <a:pt x="730" y="225"/>
                  </a:lnTo>
                  <a:cubicBezTo>
                    <a:pt x="730" y="169"/>
                    <a:pt x="730" y="57"/>
                    <a:pt x="730" y="1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13"/>
            <p:cNvSpPr/>
            <p:nvPr/>
          </p:nvSpPr>
          <p:spPr>
            <a:xfrm>
              <a:off x="2004300" y="2568950"/>
              <a:ext cx="18275" cy="8450"/>
            </a:xfrm>
            <a:custGeom>
              <a:rect b="b" l="l" r="r" t="t"/>
              <a:pathLst>
                <a:path extrusionOk="0" h="338" w="731">
                  <a:moveTo>
                    <a:pt x="674" y="0"/>
                  </a:moveTo>
                  <a:lnTo>
                    <a:pt x="0" y="169"/>
                  </a:lnTo>
                  <a:lnTo>
                    <a:pt x="56" y="337"/>
                  </a:lnTo>
                  <a:lnTo>
                    <a:pt x="730" y="169"/>
                  </a:lnTo>
                  <a:cubicBezTo>
                    <a:pt x="730" y="113"/>
                    <a:pt x="730" y="56"/>
                    <a:pt x="674" y="0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13"/>
            <p:cNvSpPr/>
            <p:nvPr/>
          </p:nvSpPr>
          <p:spPr>
            <a:xfrm>
              <a:off x="1962175" y="2493125"/>
              <a:ext cx="15450" cy="16875"/>
            </a:xfrm>
            <a:custGeom>
              <a:rect b="b" l="l" r="r" t="t"/>
              <a:pathLst>
                <a:path extrusionOk="0" h="675" w="618">
                  <a:moveTo>
                    <a:pt x="506" y="0"/>
                  </a:moveTo>
                  <a:lnTo>
                    <a:pt x="0" y="562"/>
                  </a:lnTo>
                  <a:lnTo>
                    <a:pt x="169" y="674"/>
                  </a:lnTo>
                  <a:lnTo>
                    <a:pt x="618" y="113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13"/>
            <p:cNvSpPr/>
            <p:nvPr/>
          </p:nvSpPr>
          <p:spPr>
            <a:xfrm>
              <a:off x="1904600" y="2459425"/>
              <a:ext cx="8450" cy="18275"/>
            </a:xfrm>
            <a:custGeom>
              <a:rect b="b" l="l" r="r" t="t"/>
              <a:pathLst>
                <a:path extrusionOk="0" h="731" w="338">
                  <a:moveTo>
                    <a:pt x="169" y="0"/>
                  </a:moveTo>
                  <a:lnTo>
                    <a:pt x="0" y="674"/>
                  </a:lnTo>
                  <a:lnTo>
                    <a:pt x="169" y="730"/>
                  </a:lnTo>
                  <a:lnTo>
                    <a:pt x="337" y="57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13"/>
            <p:cNvSpPr/>
            <p:nvPr/>
          </p:nvSpPr>
          <p:spPr>
            <a:xfrm>
              <a:off x="1918625" y="2462225"/>
              <a:ext cx="9875" cy="19675"/>
            </a:xfrm>
            <a:custGeom>
              <a:rect b="b" l="l" r="r" t="t"/>
              <a:pathLst>
                <a:path extrusionOk="0" h="787" w="395">
                  <a:moveTo>
                    <a:pt x="226" y="1"/>
                  </a:moveTo>
                  <a:lnTo>
                    <a:pt x="1" y="731"/>
                  </a:lnTo>
                  <a:lnTo>
                    <a:pt x="113" y="787"/>
                  </a:lnTo>
                  <a:lnTo>
                    <a:pt x="394" y="113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3"/>
            <p:cNvSpPr/>
            <p:nvPr/>
          </p:nvSpPr>
          <p:spPr>
            <a:xfrm>
              <a:off x="1891950" y="2458025"/>
              <a:ext cx="7050" cy="16875"/>
            </a:xfrm>
            <a:custGeom>
              <a:rect b="b" l="l" r="r" t="t"/>
              <a:pathLst>
                <a:path extrusionOk="0" h="675" w="282">
                  <a:moveTo>
                    <a:pt x="113" y="0"/>
                  </a:moveTo>
                  <a:lnTo>
                    <a:pt x="1" y="674"/>
                  </a:lnTo>
                  <a:lnTo>
                    <a:pt x="169" y="674"/>
                  </a:lnTo>
                  <a:lnTo>
                    <a:pt x="282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13"/>
            <p:cNvSpPr/>
            <p:nvPr/>
          </p:nvSpPr>
          <p:spPr>
            <a:xfrm>
              <a:off x="2008500" y="2599825"/>
              <a:ext cx="18275" cy="4250"/>
            </a:xfrm>
            <a:custGeom>
              <a:rect b="b" l="l" r="r" t="t"/>
              <a:pathLst>
                <a:path extrusionOk="0" h="170" w="731">
                  <a:moveTo>
                    <a:pt x="1" y="1"/>
                  </a:moveTo>
                  <a:cubicBezTo>
                    <a:pt x="1" y="57"/>
                    <a:pt x="1" y="113"/>
                    <a:pt x="1" y="169"/>
                  </a:cubicBezTo>
                  <a:lnTo>
                    <a:pt x="731" y="169"/>
                  </a:lnTo>
                  <a:cubicBezTo>
                    <a:pt x="731" y="113"/>
                    <a:pt x="731" y="1"/>
                    <a:pt x="731" y="1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13"/>
            <p:cNvSpPr/>
            <p:nvPr/>
          </p:nvSpPr>
          <p:spPr>
            <a:xfrm>
              <a:off x="1952325" y="2484700"/>
              <a:ext cx="14075" cy="16875"/>
            </a:xfrm>
            <a:custGeom>
              <a:rect b="b" l="l" r="r" t="t"/>
              <a:pathLst>
                <a:path extrusionOk="0" h="675" w="563">
                  <a:moveTo>
                    <a:pt x="450" y="0"/>
                  </a:moveTo>
                  <a:lnTo>
                    <a:pt x="1" y="562"/>
                  </a:lnTo>
                  <a:lnTo>
                    <a:pt x="169" y="674"/>
                  </a:lnTo>
                  <a:lnTo>
                    <a:pt x="563" y="113"/>
                  </a:lnTo>
                  <a:cubicBezTo>
                    <a:pt x="563" y="56"/>
                    <a:pt x="506" y="0"/>
                    <a:pt x="450" y="0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13"/>
            <p:cNvSpPr/>
            <p:nvPr/>
          </p:nvSpPr>
          <p:spPr>
            <a:xfrm>
              <a:off x="1929875" y="2469250"/>
              <a:ext cx="11250" cy="18275"/>
            </a:xfrm>
            <a:custGeom>
              <a:rect b="b" l="l" r="r" t="t"/>
              <a:pathLst>
                <a:path extrusionOk="0" h="731" w="450">
                  <a:moveTo>
                    <a:pt x="337" y="1"/>
                  </a:moveTo>
                  <a:lnTo>
                    <a:pt x="0" y="674"/>
                  </a:lnTo>
                  <a:lnTo>
                    <a:pt x="169" y="731"/>
                  </a:lnTo>
                  <a:lnTo>
                    <a:pt x="450" y="57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13"/>
            <p:cNvSpPr/>
            <p:nvPr/>
          </p:nvSpPr>
          <p:spPr>
            <a:xfrm>
              <a:off x="1941100" y="2476275"/>
              <a:ext cx="12675" cy="16875"/>
            </a:xfrm>
            <a:custGeom>
              <a:rect b="b" l="l" r="r" t="t"/>
              <a:pathLst>
                <a:path extrusionOk="0" h="675" w="507">
                  <a:moveTo>
                    <a:pt x="394" y="0"/>
                  </a:moveTo>
                  <a:lnTo>
                    <a:pt x="1" y="618"/>
                  </a:lnTo>
                  <a:lnTo>
                    <a:pt x="169" y="674"/>
                  </a:lnTo>
                  <a:lnTo>
                    <a:pt x="506" y="56"/>
                  </a:lnTo>
                  <a:lnTo>
                    <a:pt x="394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13"/>
            <p:cNvSpPr/>
            <p:nvPr/>
          </p:nvSpPr>
          <p:spPr>
            <a:xfrm>
              <a:off x="2000075" y="2554900"/>
              <a:ext cx="18275" cy="9850"/>
            </a:xfrm>
            <a:custGeom>
              <a:rect b="b" l="l" r="r" t="t"/>
              <a:pathLst>
                <a:path extrusionOk="0" h="394" w="731">
                  <a:moveTo>
                    <a:pt x="674" y="1"/>
                  </a:moveTo>
                  <a:lnTo>
                    <a:pt x="1" y="225"/>
                  </a:lnTo>
                  <a:lnTo>
                    <a:pt x="57" y="394"/>
                  </a:lnTo>
                  <a:lnTo>
                    <a:pt x="731" y="169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3"/>
            <p:cNvSpPr/>
            <p:nvPr/>
          </p:nvSpPr>
          <p:spPr>
            <a:xfrm>
              <a:off x="1851250" y="2455200"/>
              <a:ext cx="22475" cy="19700"/>
            </a:xfrm>
            <a:custGeom>
              <a:rect b="b" l="l" r="r" t="t"/>
              <a:pathLst>
                <a:path extrusionOk="0" h="788" w="899">
                  <a:moveTo>
                    <a:pt x="899" y="1"/>
                  </a:moveTo>
                  <a:cubicBezTo>
                    <a:pt x="618" y="1"/>
                    <a:pt x="337" y="57"/>
                    <a:pt x="0" y="113"/>
                  </a:cubicBezTo>
                  <a:lnTo>
                    <a:pt x="0" y="787"/>
                  </a:lnTo>
                  <a:cubicBezTo>
                    <a:pt x="337" y="731"/>
                    <a:pt x="618" y="731"/>
                    <a:pt x="899" y="731"/>
                  </a:cubicBezTo>
                  <a:lnTo>
                    <a:pt x="899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3"/>
            <p:cNvSpPr/>
            <p:nvPr/>
          </p:nvSpPr>
          <p:spPr>
            <a:xfrm>
              <a:off x="1983225" y="2608250"/>
              <a:ext cx="42150" cy="78675"/>
            </a:xfrm>
            <a:custGeom>
              <a:rect b="b" l="l" r="r" t="t"/>
              <a:pathLst>
                <a:path extrusionOk="0" h="3147" w="1686">
                  <a:moveTo>
                    <a:pt x="1012" y="1"/>
                  </a:moveTo>
                  <a:cubicBezTo>
                    <a:pt x="1012" y="57"/>
                    <a:pt x="1012" y="113"/>
                    <a:pt x="1012" y="169"/>
                  </a:cubicBezTo>
                  <a:cubicBezTo>
                    <a:pt x="1012" y="225"/>
                    <a:pt x="1012" y="282"/>
                    <a:pt x="1012" y="338"/>
                  </a:cubicBezTo>
                  <a:cubicBezTo>
                    <a:pt x="1012" y="450"/>
                    <a:pt x="955" y="562"/>
                    <a:pt x="955" y="731"/>
                  </a:cubicBezTo>
                  <a:cubicBezTo>
                    <a:pt x="899" y="1236"/>
                    <a:pt x="731" y="1742"/>
                    <a:pt x="506" y="2247"/>
                  </a:cubicBezTo>
                  <a:lnTo>
                    <a:pt x="506" y="2304"/>
                  </a:lnTo>
                  <a:cubicBezTo>
                    <a:pt x="338" y="2584"/>
                    <a:pt x="169" y="2865"/>
                    <a:pt x="1" y="3146"/>
                  </a:cubicBezTo>
                  <a:lnTo>
                    <a:pt x="843" y="3146"/>
                  </a:lnTo>
                  <a:cubicBezTo>
                    <a:pt x="955" y="2978"/>
                    <a:pt x="1012" y="2865"/>
                    <a:pt x="1124" y="2697"/>
                  </a:cubicBezTo>
                  <a:lnTo>
                    <a:pt x="1180" y="2528"/>
                  </a:lnTo>
                  <a:cubicBezTo>
                    <a:pt x="1236" y="2416"/>
                    <a:pt x="1292" y="2247"/>
                    <a:pt x="1348" y="2135"/>
                  </a:cubicBezTo>
                  <a:lnTo>
                    <a:pt x="1348" y="2079"/>
                  </a:lnTo>
                  <a:cubicBezTo>
                    <a:pt x="1348" y="1967"/>
                    <a:pt x="1405" y="1910"/>
                    <a:pt x="1461" y="1798"/>
                  </a:cubicBezTo>
                  <a:cubicBezTo>
                    <a:pt x="1573" y="1349"/>
                    <a:pt x="1685" y="843"/>
                    <a:pt x="1685" y="394"/>
                  </a:cubicBezTo>
                  <a:cubicBezTo>
                    <a:pt x="1685" y="338"/>
                    <a:pt x="1685" y="282"/>
                    <a:pt x="1685" y="225"/>
                  </a:cubicBezTo>
                  <a:lnTo>
                    <a:pt x="1685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3"/>
            <p:cNvSpPr/>
            <p:nvPr/>
          </p:nvSpPr>
          <p:spPr>
            <a:xfrm>
              <a:off x="1851250" y="2508425"/>
              <a:ext cx="123575" cy="178500"/>
            </a:xfrm>
            <a:custGeom>
              <a:rect b="b" l="l" r="r" t="t"/>
              <a:pathLst>
                <a:path extrusionOk="0" h="7140" w="4943">
                  <a:moveTo>
                    <a:pt x="922" y="1"/>
                  </a:moveTo>
                  <a:cubicBezTo>
                    <a:pt x="858" y="1"/>
                    <a:pt x="794" y="3"/>
                    <a:pt x="730" y="6"/>
                  </a:cubicBezTo>
                  <a:cubicBezTo>
                    <a:pt x="506" y="6"/>
                    <a:pt x="225" y="62"/>
                    <a:pt x="0" y="118"/>
                  </a:cubicBezTo>
                  <a:lnTo>
                    <a:pt x="0" y="568"/>
                  </a:lnTo>
                  <a:cubicBezTo>
                    <a:pt x="225" y="455"/>
                    <a:pt x="506" y="455"/>
                    <a:pt x="730" y="455"/>
                  </a:cubicBezTo>
                  <a:cubicBezTo>
                    <a:pt x="801" y="451"/>
                    <a:pt x="872" y="449"/>
                    <a:pt x="942" y="449"/>
                  </a:cubicBezTo>
                  <a:cubicBezTo>
                    <a:pt x="2816" y="449"/>
                    <a:pt x="4385" y="1876"/>
                    <a:pt x="4493" y="3825"/>
                  </a:cubicBezTo>
                  <a:cubicBezTo>
                    <a:pt x="4549" y="5173"/>
                    <a:pt x="3819" y="6521"/>
                    <a:pt x="2584" y="7139"/>
                  </a:cubicBezTo>
                  <a:lnTo>
                    <a:pt x="3314" y="7139"/>
                  </a:lnTo>
                  <a:cubicBezTo>
                    <a:pt x="4381" y="6353"/>
                    <a:pt x="4943" y="5061"/>
                    <a:pt x="4886" y="3769"/>
                  </a:cubicBezTo>
                  <a:cubicBezTo>
                    <a:pt x="4830" y="2702"/>
                    <a:pt x="4325" y="1747"/>
                    <a:pt x="3538" y="1017"/>
                  </a:cubicBezTo>
                  <a:cubicBezTo>
                    <a:pt x="2802" y="386"/>
                    <a:pt x="1868" y="1"/>
                    <a:pt x="922" y="1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3"/>
            <p:cNvSpPr/>
            <p:nvPr/>
          </p:nvSpPr>
          <p:spPr>
            <a:xfrm>
              <a:off x="1856850" y="2590150"/>
              <a:ext cx="40750" cy="34975"/>
            </a:xfrm>
            <a:custGeom>
              <a:rect b="b" l="l" r="r" t="t"/>
              <a:pathLst>
                <a:path extrusionOk="0" h="1399" w="1630">
                  <a:moveTo>
                    <a:pt x="675" y="1"/>
                  </a:moveTo>
                  <a:cubicBezTo>
                    <a:pt x="325" y="1"/>
                    <a:pt x="1" y="275"/>
                    <a:pt x="1" y="725"/>
                  </a:cubicBezTo>
                  <a:cubicBezTo>
                    <a:pt x="1" y="1118"/>
                    <a:pt x="282" y="1399"/>
                    <a:pt x="675" y="1399"/>
                  </a:cubicBezTo>
                  <a:cubicBezTo>
                    <a:pt x="1293" y="1399"/>
                    <a:pt x="1630" y="669"/>
                    <a:pt x="1180" y="219"/>
                  </a:cubicBezTo>
                  <a:cubicBezTo>
                    <a:pt x="1030" y="70"/>
                    <a:pt x="849" y="1"/>
                    <a:pt x="675" y="1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3"/>
            <p:cNvSpPr/>
            <p:nvPr/>
          </p:nvSpPr>
          <p:spPr>
            <a:xfrm>
              <a:off x="1977600" y="1880925"/>
              <a:ext cx="25300" cy="18275"/>
            </a:xfrm>
            <a:custGeom>
              <a:rect b="b" l="l" r="r" t="t"/>
              <a:pathLst>
                <a:path extrusionOk="0" h="731" w="1012">
                  <a:moveTo>
                    <a:pt x="900" y="1"/>
                  </a:moveTo>
                  <a:lnTo>
                    <a:pt x="1" y="562"/>
                  </a:lnTo>
                  <a:cubicBezTo>
                    <a:pt x="57" y="618"/>
                    <a:pt x="57" y="675"/>
                    <a:pt x="113" y="731"/>
                  </a:cubicBezTo>
                  <a:lnTo>
                    <a:pt x="1012" y="113"/>
                  </a:lnTo>
                  <a:lnTo>
                    <a:pt x="900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3"/>
            <p:cNvSpPr/>
            <p:nvPr/>
          </p:nvSpPr>
          <p:spPr>
            <a:xfrm>
              <a:off x="1970600" y="1868300"/>
              <a:ext cx="22475" cy="19675"/>
            </a:xfrm>
            <a:custGeom>
              <a:rect b="b" l="l" r="r" t="t"/>
              <a:pathLst>
                <a:path extrusionOk="0" h="787" w="899">
                  <a:moveTo>
                    <a:pt x="843" y="0"/>
                  </a:moveTo>
                  <a:lnTo>
                    <a:pt x="0" y="674"/>
                  </a:lnTo>
                  <a:lnTo>
                    <a:pt x="112" y="786"/>
                  </a:lnTo>
                  <a:lnTo>
                    <a:pt x="899" y="112"/>
                  </a:lnTo>
                  <a:cubicBezTo>
                    <a:pt x="899" y="56"/>
                    <a:pt x="843" y="0"/>
                    <a:pt x="843" y="0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3"/>
            <p:cNvSpPr/>
            <p:nvPr/>
          </p:nvSpPr>
          <p:spPr>
            <a:xfrm>
              <a:off x="1984625" y="1893575"/>
              <a:ext cx="25300" cy="15450"/>
            </a:xfrm>
            <a:custGeom>
              <a:rect b="b" l="l" r="r" t="t"/>
              <a:pathLst>
                <a:path extrusionOk="0" h="618" w="1012">
                  <a:moveTo>
                    <a:pt x="899" y="0"/>
                  </a:moveTo>
                  <a:lnTo>
                    <a:pt x="1" y="506"/>
                  </a:lnTo>
                  <a:cubicBezTo>
                    <a:pt x="1" y="562"/>
                    <a:pt x="57" y="562"/>
                    <a:pt x="57" y="618"/>
                  </a:cubicBezTo>
                  <a:lnTo>
                    <a:pt x="1012" y="112"/>
                  </a:lnTo>
                  <a:lnTo>
                    <a:pt x="899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3"/>
            <p:cNvSpPr/>
            <p:nvPr/>
          </p:nvSpPr>
          <p:spPr>
            <a:xfrm>
              <a:off x="1990250" y="1907600"/>
              <a:ext cx="26700" cy="12675"/>
            </a:xfrm>
            <a:custGeom>
              <a:rect b="b" l="l" r="r" t="t"/>
              <a:pathLst>
                <a:path extrusionOk="0" h="507" w="1068">
                  <a:moveTo>
                    <a:pt x="955" y="1"/>
                  </a:moveTo>
                  <a:lnTo>
                    <a:pt x="0" y="394"/>
                  </a:lnTo>
                  <a:lnTo>
                    <a:pt x="57" y="506"/>
                  </a:lnTo>
                  <a:lnTo>
                    <a:pt x="1067" y="113"/>
                  </a:lnTo>
                  <a:cubicBezTo>
                    <a:pt x="1011" y="57"/>
                    <a:pt x="1011" y="57"/>
                    <a:pt x="955" y="1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3"/>
            <p:cNvSpPr/>
            <p:nvPr/>
          </p:nvSpPr>
          <p:spPr>
            <a:xfrm>
              <a:off x="1962175" y="1857050"/>
              <a:ext cx="22475" cy="22500"/>
            </a:xfrm>
            <a:custGeom>
              <a:rect b="b" l="l" r="r" t="t"/>
              <a:pathLst>
                <a:path extrusionOk="0" h="900" w="899">
                  <a:moveTo>
                    <a:pt x="786" y="1"/>
                  </a:moveTo>
                  <a:lnTo>
                    <a:pt x="0" y="787"/>
                  </a:lnTo>
                  <a:lnTo>
                    <a:pt x="112" y="899"/>
                  </a:lnTo>
                  <a:lnTo>
                    <a:pt x="899" y="169"/>
                  </a:lnTo>
                  <a:lnTo>
                    <a:pt x="786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3"/>
            <p:cNvSpPr/>
            <p:nvPr/>
          </p:nvSpPr>
          <p:spPr>
            <a:xfrm>
              <a:off x="1998675" y="1935675"/>
              <a:ext cx="25300" cy="8450"/>
            </a:xfrm>
            <a:custGeom>
              <a:rect b="b" l="l" r="r" t="t"/>
              <a:pathLst>
                <a:path extrusionOk="0" h="338" w="1012">
                  <a:moveTo>
                    <a:pt x="1011" y="1"/>
                  </a:moveTo>
                  <a:lnTo>
                    <a:pt x="0" y="169"/>
                  </a:lnTo>
                  <a:cubicBezTo>
                    <a:pt x="0" y="226"/>
                    <a:pt x="0" y="282"/>
                    <a:pt x="0" y="338"/>
                  </a:cubicBezTo>
                  <a:lnTo>
                    <a:pt x="1011" y="169"/>
                  </a:lnTo>
                  <a:lnTo>
                    <a:pt x="1011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3"/>
            <p:cNvSpPr/>
            <p:nvPr/>
          </p:nvSpPr>
          <p:spPr>
            <a:xfrm>
              <a:off x="1994450" y="1921650"/>
              <a:ext cx="26700" cy="11250"/>
            </a:xfrm>
            <a:custGeom>
              <a:rect b="b" l="l" r="r" t="t"/>
              <a:pathLst>
                <a:path extrusionOk="0" h="450" w="1068">
                  <a:moveTo>
                    <a:pt x="1012" y="0"/>
                  </a:moveTo>
                  <a:lnTo>
                    <a:pt x="1" y="281"/>
                  </a:lnTo>
                  <a:cubicBezTo>
                    <a:pt x="1" y="337"/>
                    <a:pt x="1" y="393"/>
                    <a:pt x="57" y="450"/>
                  </a:cubicBezTo>
                  <a:lnTo>
                    <a:pt x="1068" y="169"/>
                  </a:lnTo>
                  <a:cubicBezTo>
                    <a:pt x="1068" y="113"/>
                    <a:pt x="1012" y="56"/>
                    <a:pt x="1012" y="0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3"/>
            <p:cNvSpPr/>
            <p:nvPr/>
          </p:nvSpPr>
          <p:spPr>
            <a:xfrm>
              <a:off x="1942500" y="1838800"/>
              <a:ext cx="18275" cy="23900"/>
            </a:xfrm>
            <a:custGeom>
              <a:rect b="b" l="l" r="r" t="t"/>
              <a:pathLst>
                <a:path extrusionOk="0" h="956" w="731">
                  <a:moveTo>
                    <a:pt x="562" y="1"/>
                  </a:moveTo>
                  <a:lnTo>
                    <a:pt x="1" y="899"/>
                  </a:lnTo>
                  <a:lnTo>
                    <a:pt x="169" y="955"/>
                  </a:lnTo>
                  <a:lnTo>
                    <a:pt x="731" y="113"/>
                  </a:lnTo>
                  <a:lnTo>
                    <a:pt x="562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3"/>
            <p:cNvSpPr/>
            <p:nvPr/>
          </p:nvSpPr>
          <p:spPr>
            <a:xfrm>
              <a:off x="1897575" y="1817750"/>
              <a:ext cx="8450" cy="25300"/>
            </a:xfrm>
            <a:custGeom>
              <a:rect b="b" l="l" r="r" t="t"/>
              <a:pathLst>
                <a:path extrusionOk="0" h="1012" w="338">
                  <a:moveTo>
                    <a:pt x="169" y="0"/>
                  </a:moveTo>
                  <a:lnTo>
                    <a:pt x="1" y="1011"/>
                  </a:lnTo>
                  <a:lnTo>
                    <a:pt x="169" y="1011"/>
                  </a:lnTo>
                  <a:lnTo>
                    <a:pt x="338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3"/>
            <p:cNvSpPr/>
            <p:nvPr/>
          </p:nvSpPr>
          <p:spPr>
            <a:xfrm>
              <a:off x="1908800" y="1820550"/>
              <a:ext cx="11275" cy="26700"/>
            </a:xfrm>
            <a:custGeom>
              <a:rect b="b" l="l" r="r" t="t"/>
              <a:pathLst>
                <a:path extrusionOk="0" h="1068" w="451">
                  <a:moveTo>
                    <a:pt x="338" y="0"/>
                  </a:moveTo>
                  <a:lnTo>
                    <a:pt x="1" y="1011"/>
                  </a:lnTo>
                  <a:lnTo>
                    <a:pt x="169" y="1068"/>
                  </a:lnTo>
                  <a:lnTo>
                    <a:pt x="450" y="57"/>
                  </a:lnTo>
                  <a:lnTo>
                    <a:pt x="338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3"/>
            <p:cNvSpPr/>
            <p:nvPr/>
          </p:nvSpPr>
          <p:spPr>
            <a:xfrm>
              <a:off x="1952325" y="1847225"/>
              <a:ext cx="21100" cy="23900"/>
            </a:xfrm>
            <a:custGeom>
              <a:rect b="b" l="l" r="r" t="t"/>
              <a:pathLst>
                <a:path extrusionOk="0" h="956" w="844">
                  <a:moveTo>
                    <a:pt x="731" y="1"/>
                  </a:moveTo>
                  <a:lnTo>
                    <a:pt x="1" y="843"/>
                  </a:lnTo>
                  <a:lnTo>
                    <a:pt x="169" y="955"/>
                  </a:lnTo>
                  <a:lnTo>
                    <a:pt x="843" y="113"/>
                  </a:lnTo>
                  <a:lnTo>
                    <a:pt x="731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3"/>
            <p:cNvSpPr/>
            <p:nvPr/>
          </p:nvSpPr>
          <p:spPr>
            <a:xfrm>
              <a:off x="1883525" y="1814925"/>
              <a:ext cx="8450" cy="26700"/>
            </a:xfrm>
            <a:custGeom>
              <a:rect b="b" l="l" r="r" t="t"/>
              <a:pathLst>
                <a:path extrusionOk="0" h="1068" w="338">
                  <a:moveTo>
                    <a:pt x="113" y="1"/>
                  </a:moveTo>
                  <a:lnTo>
                    <a:pt x="1" y="1068"/>
                  </a:lnTo>
                  <a:lnTo>
                    <a:pt x="226" y="1068"/>
                  </a:lnTo>
                  <a:lnTo>
                    <a:pt x="338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3"/>
            <p:cNvSpPr/>
            <p:nvPr/>
          </p:nvSpPr>
          <p:spPr>
            <a:xfrm>
              <a:off x="1921450" y="1824750"/>
              <a:ext cx="14050" cy="26725"/>
            </a:xfrm>
            <a:custGeom>
              <a:rect b="b" l="l" r="r" t="t"/>
              <a:pathLst>
                <a:path extrusionOk="0" h="1069" w="562">
                  <a:moveTo>
                    <a:pt x="393" y="1"/>
                  </a:moveTo>
                  <a:lnTo>
                    <a:pt x="0" y="1012"/>
                  </a:lnTo>
                  <a:lnTo>
                    <a:pt x="113" y="1068"/>
                  </a:lnTo>
                  <a:lnTo>
                    <a:pt x="562" y="57"/>
                  </a:lnTo>
                  <a:lnTo>
                    <a:pt x="393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13"/>
            <p:cNvSpPr/>
            <p:nvPr/>
          </p:nvSpPr>
          <p:spPr>
            <a:xfrm>
              <a:off x="1931275" y="1831775"/>
              <a:ext cx="16875" cy="25300"/>
            </a:xfrm>
            <a:custGeom>
              <a:rect b="b" l="l" r="r" t="t"/>
              <a:pathLst>
                <a:path extrusionOk="0" h="1012" w="675">
                  <a:moveTo>
                    <a:pt x="506" y="1"/>
                  </a:moveTo>
                  <a:lnTo>
                    <a:pt x="0" y="956"/>
                  </a:lnTo>
                  <a:lnTo>
                    <a:pt x="169" y="1012"/>
                  </a:lnTo>
                  <a:lnTo>
                    <a:pt x="674" y="57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13"/>
            <p:cNvSpPr/>
            <p:nvPr/>
          </p:nvSpPr>
          <p:spPr>
            <a:xfrm>
              <a:off x="2000075" y="1949725"/>
              <a:ext cx="26700" cy="7050"/>
            </a:xfrm>
            <a:custGeom>
              <a:rect b="b" l="l" r="r" t="t"/>
              <a:pathLst>
                <a:path extrusionOk="0" h="282" w="1068">
                  <a:moveTo>
                    <a:pt x="1068" y="1"/>
                  </a:moveTo>
                  <a:lnTo>
                    <a:pt x="57" y="113"/>
                  </a:lnTo>
                  <a:cubicBezTo>
                    <a:pt x="1" y="169"/>
                    <a:pt x="1" y="225"/>
                    <a:pt x="1" y="281"/>
                  </a:cubicBezTo>
                  <a:lnTo>
                    <a:pt x="1068" y="169"/>
                  </a:lnTo>
                  <a:lnTo>
                    <a:pt x="1068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13"/>
            <p:cNvSpPr/>
            <p:nvPr/>
          </p:nvSpPr>
          <p:spPr>
            <a:xfrm>
              <a:off x="1851250" y="1965175"/>
              <a:ext cx="174125" cy="153075"/>
            </a:xfrm>
            <a:custGeom>
              <a:rect b="b" l="l" r="r" t="t"/>
              <a:pathLst>
                <a:path extrusionOk="0" h="6123" w="6965">
                  <a:moveTo>
                    <a:pt x="5954" y="0"/>
                  </a:moveTo>
                  <a:lnTo>
                    <a:pt x="5954" y="169"/>
                  </a:lnTo>
                  <a:lnTo>
                    <a:pt x="6291" y="169"/>
                  </a:lnTo>
                  <a:lnTo>
                    <a:pt x="6291" y="506"/>
                  </a:lnTo>
                  <a:lnTo>
                    <a:pt x="5954" y="506"/>
                  </a:lnTo>
                  <a:lnTo>
                    <a:pt x="5954" y="674"/>
                  </a:lnTo>
                  <a:lnTo>
                    <a:pt x="6291" y="674"/>
                  </a:lnTo>
                  <a:cubicBezTo>
                    <a:pt x="6291" y="787"/>
                    <a:pt x="6234" y="955"/>
                    <a:pt x="6234" y="1068"/>
                  </a:cubicBezTo>
                  <a:lnTo>
                    <a:pt x="5897" y="1011"/>
                  </a:lnTo>
                  <a:lnTo>
                    <a:pt x="5897" y="1068"/>
                  </a:lnTo>
                  <a:lnTo>
                    <a:pt x="5897" y="1180"/>
                  </a:lnTo>
                  <a:lnTo>
                    <a:pt x="6234" y="1236"/>
                  </a:lnTo>
                  <a:cubicBezTo>
                    <a:pt x="6234" y="1348"/>
                    <a:pt x="6178" y="1461"/>
                    <a:pt x="6178" y="1573"/>
                  </a:cubicBezTo>
                  <a:lnTo>
                    <a:pt x="5841" y="1461"/>
                  </a:lnTo>
                  <a:cubicBezTo>
                    <a:pt x="5841" y="1517"/>
                    <a:pt x="5785" y="1573"/>
                    <a:pt x="5785" y="1629"/>
                  </a:cubicBezTo>
                  <a:lnTo>
                    <a:pt x="6122" y="1742"/>
                  </a:lnTo>
                  <a:lnTo>
                    <a:pt x="6010" y="2079"/>
                  </a:lnTo>
                  <a:lnTo>
                    <a:pt x="5617" y="1910"/>
                  </a:lnTo>
                  <a:lnTo>
                    <a:pt x="5560" y="2079"/>
                  </a:lnTo>
                  <a:lnTo>
                    <a:pt x="5897" y="2191"/>
                  </a:lnTo>
                  <a:cubicBezTo>
                    <a:pt x="5841" y="2303"/>
                    <a:pt x="5785" y="2415"/>
                    <a:pt x="5729" y="2528"/>
                  </a:cubicBezTo>
                  <a:lnTo>
                    <a:pt x="5448" y="2359"/>
                  </a:lnTo>
                  <a:lnTo>
                    <a:pt x="5336" y="2528"/>
                  </a:lnTo>
                  <a:lnTo>
                    <a:pt x="5617" y="2696"/>
                  </a:lnTo>
                  <a:cubicBezTo>
                    <a:pt x="5560" y="2809"/>
                    <a:pt x="5504" y="2921"/>
                    <a:pt x="5448" y="2977"/>
                  </a:cubicBezTo>
                  <a:lnTo>
                    <a:pt x="5167" y="2809"/>
                  </a:lnTo>
                  <a:lnTo>
                    <a:pt x="5055" y="2977"/>
                  </a:lnTo>
                  <a:lnTo>
                    <a:pt x="5336" y="3146"/>
                  </a:lnTo>
                  <a:lnTo>
                    <a:pt x="5167" y="3426"/>
                  </a:lnTo>
                  <a:lnTo>
                    <a:pt x="4886" y="3202"/>
                  </a:lnTo>
                  <a:lnTo>
                    <a:pt x="4774" y="3314"/>
                  </a:lnTo>
                  <a:lnTo>
                    <a:pt x="4999" y="3539"/>
                  </a:lnTo>
                  <a:cubicBezTo>
                    <a:pt x="4943" y="3595"/>
                    <a:pt x="4830" y="3707"/>
                    <a:pt x="4774" y="3820"/>
                  </a:cubicBezTo>
                  <a:lnTo>
                    <a:pt x="4549" y="3539"/>
                  </a:lnTo>
                  <a:lnTo>
                    <a:pt x="4437" y="3707"/>
                  </a:lnTo>
                  <a:lnTo>
                    <a:pt x="4662" y="3932"/>
                  </a:lnTo>
                  <a:lnTo>
                    <a:pt x="4381" y="4157"/>
                  </a:lnTo>
                  <a:lnTo>
                    <a:pt x="4156" y="3876"/>
                  </a:lnTo>
                  <a:lnTo>
                    <a:pt x="4044" y="4044"/>
                  </a:lnTo>
                  <a:lnTo>
                    <a:pt x="4269" y="4269"/>
                  </a:lnTo>
                  <a:lnTo>
                    <a:pt x="3988" y="4494"/>
                  </a:lnTo>
                  <a:lnTo>
                    <a:pt x="3763" y="4213"/>
                  </a:lnTo>
                  <a:lnTo>
                    <a:pt x="3651" y="4325"/>
                  </a:lnTo>
                  <a:lnTo>
                    <a:pt x="3819" y="4606"/>
                  </a:lnTo>
                  <a:lnTo>
                    <a:pt x="3538" y="4774"/>
                  </a:lnTo>
                  <a:lnTo>
                    <a:pt x="3370" y="4494"/>
                  </a:lnTo>
                  <a:lnTo>
                    <a:pt x="3201" y="4550"/>
                  </a:lnTo>
                  <a:lnTo>
                    <a:pt x="3370" y="4831"/>
                  </a:lnTo>
                  <a:lnTo>
                    <a:pt x="3033" y="4999"/>
                  </a:lnTo>
                  <a:lnTo>
                    <a:pt x="2921" y="4718"/>
                  </a:lnTo>
                  <a:lnTo>
                    <a:pt x="2752" y="4774"/>
                  </a:lnTo>
                  <a:lnTo>
                    <a:pt x="2864" y="5111"/>
                  </a:lnTo>
                  <a:lnTo>
                    <a:pt x="2527" y="5224"/>
                  </a:lnTo>
                  <a:lnTo>
                    <a:pt x="2471" y="4887"/>
                  </a:lnTo>
                  <a:lnTo>
                    <a:pt x="2303" y="4943"/>
                  </a:lnTo>
                  <a:lnTo>
                    <a:pt x="2415" y="5280"/>
                  </a:lnTo>
                  <a:cubicBezTo>
                    <a:pt x="2247" y="5280"/>
                    <a:pt x="2134" y="5336"/>
                    <a:pt x="2022" y="5336"/>
                  </a:cubicBezTo>
                  <a:lnTo>
                    <a:pt x="1966" y="4999"/>
                  </a:lnTo>
                  <a:lnTo>
                    <a:pt x="1797" y="4999"/>
                  </a:lnTo>
                  <a:lnTo>
                    <a:pt x="1854" y="5336"/>
                  </a:lnTo>
                  <a:lnTo>
                    <a:pt x="1517" y="5448"/>
                  </a:lnTo>
                  <a:lnTo>
                    <a:pt x="1517" y="5111"/>
                  </a:lnTo>
                  <a:lnTo>
                    <a:pt x="1348" y="5111"/>
                  </a:lnTo>
                  <a:lnTo>
                    <a:pt x="1348" y="5448"/>
                  </a:lnTo>
                  <a:lnTo>
                    <a:pt x="955" y="5448"/>
                  </a:lnTo>
                  <a:lnTo>
                    <a:pt x="955" y="5111"/>
                  </a:lnTo>
                  <a:lnTo>
                    <a:pt x="786" y="5111"/>
                  </a:lnTo>
                  <a:lnTo>
                    <a:pt x="786" y="5448"/>
                  </a:lnTo>
                  <a:lnTo>
                    <a:pt x="449" y="5448"/>
                  </a:lnTo>
                  <a:lnTo>
                    <a:pt x="506" y="5111"/>
                  </a:lnTo>
                  <a:lnTo>
                    <a:pt x="337" y="5111"/>
                  </a:lnTo>
                  <a:lnTo>
                    <a:pt x="337" y="5448"/>
                  </a:lnTo>
                  <a:lnTo>
                    <a:pt x="0" y="5392"/>
                  </a:lnTo>
                  <a:lnTo>
                    <a:pt x="0" y="6066"/>
                  </a:lnTo>
                  <a:lnTo>
                    <a:pt x="225" y="6066"/>
                  </a:lnTo>
                  <a:lnTo>
                    <a:pt x="225" y="6122"/>
                  </a:lnTo>
                  <a:lnTo>
                    <a:pt x="1573" y="6122"/>
                  </a:lnTo>
                  <a:lnTo>
                    <a:pt x="2022" y="6066"/>
                  </a:lnTo>
                  <a:cubicBezTo>
                    <a:pt x="2191" y="6010"/>
                    <a:pt x="2415" y="5954"/>
                    <a:pt x="2584" y="5898"/>
                  </a:cubicBezTo>
                  <a:cubicBezTo>
                    <a:pt x="2808" y="5842"/>
                    <a:pt x="3089" y="5785"/>
                    <a:pt x="3314" y="5673"/>
                  </a:cubicBezTo>
                  <a:cubicBezTo>
                    <a:pt x="3595" y="5561"/>
                    <a:pt x="3932" y="5392"/>
                    <a:pt x="4212" y="5224"/>
                  </a:cubicBezTo>
                  <a:cubicBezTo>
                    <a:pt x="4606" y="4943"/>
                    <a:pt x="4999" y="4662"/>
                    <a:pt x="5280" y="4325"/>
                  </a:cubicBezTo>
                  <a:cubicBezTo>
                    <a:pt x="5841" y="3763"/>
                    <a:pt x="6291" y="3089"/>
                    <a:pt x="6627" y="2359"/>
                  </a:cubicBezTo>
                  <a:cubicBezTo>
                    <a:pt x="6684" y="2191"/>
                    <a:pt x="6684" y="2079"/>
                    <a:pt x="6740" y="1910"/>
                  </a:cubicBezTo>
                  <a:cubicBezTo>
                    <a:pt x="6852" y="1517"/>
                    <a:pt x="6964" y="1124"/>
                    <a:pt x="6964" y="787"/>
                  </a:cubicBezTo>
                  <a:lnTo>
                    <a:pt x="6964" y="618"/>
                  </a:lnTo>
                  <a:lnTo>
                    <a:pt x="6964" y="57"/>
                  </a:lnTo>
                  <a:lnTo>
                    <a:pt x="6964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13"/>
            <p:cNvSpPr/>
            <p:nvPr/>
          </p:nvSpPr>
          <p:spPr>
            <a:xfrm>
              <a:off x="1851250" y="1813525"/>
              <a:ext cx="25300" cy="28100"/>
            </a:xfrm>
            <a:custGeom>
              <a:rect b="b" l="l" r="r" t="t"/>
              <a:pathLst>
                <a:path extrusionOk="0" h="1124" w="1012">
                  <a:moveTo>
                    <a:pt x="899" y="1"/>
                  </a:moveTo>
                  <a:cubicBezTo>
                    <a:pt x="674" y="1"/>
                    <a:pt x="506" y="1"/>
                    <a:pt x="337" y="57"/>
                  </a:cubicBezTo>
                  <a:lnTo>
                    <a:pt x="0" y="57"/>
                  </a:lnTo>
                  <a:lnTo>
                    <a:pt x="0" y="787"/>
                  </a:lnTo>
                  <a:lnTo>
                    <a:pt x="337" y="787"/>
                  </a:lnTo>
                  <a:lnTo>
                    <a:pt x="337" y="1124"/>
                  </a:lnTo>
                  <a:lnTo>
                    <a:pt x="506" y="1124"/>
                  </a:lnTo>
                  <a:lnTo>
                    <a:pt x="506" y="787"/>
                  </a:lnTo>
                  <a:lnTo>
                    <a:pt x="843" y="787"/>
                  </a:lnTo>
                  <a:lnTo>
                    <a:pt x="843" y="1124"/>
                  </a:lnTo>
                  <a:lnTo>
                    <a:pt x="1011" y="1124"/>
                  </a:lnTo>
                  <a:lnTo>
                    <a:pt x="1011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13"/>
            <p:cNvSpPr/>
            <p:nvPr/>
          </p:nvSpPr>
          <p:spPr>
            <a:xfrm>
              <a:off x="1851250" y="1841600"/>
              <a:ext cx="25" cy="1450"/>
            </a:xfrm>
            <a:custGeom>
              <a:rect b="b" l="l" r="r" t="t"/>
              <a:pathLst>
                <a:path extrusionOk="0" h="58" w="1">
                  <a:moveTo>
                    <a:pt x="0" y="57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13"/>
            <p:cNvSpPr/>
            <p:nvPr/>
          </p:nvSpPr>
          <p:spPr>
            <a:xfrm>
              <a:off x="1851250" y="1868300"/>
              <a:ext cx="21075" cy="12650"/>
            </a:xfrm>
            <a:custGeom>
              <a:rect b="b" l="l" r="r" t="t"/>
              <a:pathLst>
                <a:path extrusionOk="0" h="506" w="843">
                  <a:moveTo>
                    <a:pt x="843" y="0"/>
                  </a:moveTo>
                  <a:cubicBezTo>
                    <a:pt x="562" y="0"/>
                    <a:pt x="281" y="0"/>
                    <a:pt x="0" y="112"/>
                  </a:cubicBezTo>
                  <a:lnTo>
                    <a:pt x="0" y="506"/>
                  </a:lnTo>
                  <a:cubicBezTo>
                    <a:pt x="281" y="393"/>
                    <a:pt x="562" y="393"/>
                    <a:pt x="843" y="393"/>
                  </a:cubicBezTo>
                  <a:lnTo>
                    <a:pt x="843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3"/>
            <p:cNvSpPr/>
            <p:nvPr/>
          </p:nvSpPr>
          <p:spPr>
            <a:xfrm>
              <a:off x="1851250" y="2014325"/>
              <a:ext cx="105325" cy="51300"/>
            </a:xfrm>
            <a:custGeom>
              <a:rect b="b" l="l" r="r" t="t"/>
              <a:pathLst>
                <a:path extrusionOk="0" h="2052" w="4213">
                  <a:moveTo>
                    <a:pt x="3932" y="0"/>
                  </a:moveTo>
                  <a:cubicBezTo>
                    <a:pt x="3242" y="1058"/>
                    <a:pt x="2063" y="1664"/>
                    <a:pt x="826" y="1664"/>
                  </a:cubicBezTo>
                  <a:cubicBezTo>
                    <a:pt x="552" y="1664"/>
                    <a:pt x="275" y="1634"/>
                    <a:pt x="0" y="1573"/>
                  </a:cubicBezTo>
                  <a:lnTo>
                    <a:pt x="0" y="1966"/>
                  </a:lnTo>
                  <a:cubicBezTo>
                    <a:pt x="278" y="2023"/>
                    <a:pt x="558" y="2052"/>
                    <a:pt x="835" y="2052"/>
                  </a:cubicBezTo>
                  <a:cubicBezTo>
                    <a:pt x="2181" y="2052"/>
                    <a:pt x="3467" y="1389"/>
                    <a:pt x="4212" y="225"/>
                  </a:cubicBezTo>
                  <a:lnTo>
                    <a:pt x="3932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13"/>
            <p:cNvSpPr/>
            <p:nvPr/>
          </p:nvSpPr>
          <p:spPr>
            <a:xfrm>
              <a:off x="1851250" y="1916025"/>
              <a:ext cx="74425" cy="102525"/>
            </a:xfrm>
            <a:custGeom>
              <a:rect b="b" l="l" r="r" t="t"/>
              <a:pathLst>
                <a:path extrusionOk="0" h="4101" w="2977">
                  <a:moveTo>
                    <a:pt x="899" y="1"/>
                  </a:moveTo>
                  <a:cubicBezTo>
                    <a:pt x="618" y="1"/>
                    <a:pt x="281" y="113"/>
                    <a:pt x="0" y="225"/>
                  </a:cubicBezTo>
                  <a:lnTo>
                    <a:pt x="0" y="899"/>
                  </a:lnTo>
                  <a:cubicBezTo>
                    <a:pt x="281" y="675"/>
                    <a:pt x="562" y="618"/>
                    <a:pt x="899" y="618"/>
                  </a:cubicBezTo>
                  <a:cubicBezTo>
                    <a:pt x="2808" y="618"/>
                    <a:pt x="2808" y="3483"/>
                    <a:pt x="899" y="3483"/>
                  </a:cubicBezTo>
                  <a:cubicBezTo>
                    <a:pt x="562" y="3483"/>
                    <a:pt x="281" y="3371"/>
                    <a:pt x="0" y="3202"/>
                  </a:cubicBezTo>
                  <a:lnTo>
                    <a:pt x="0" y="3876"/>
                  </a:lnTo>
                  <a:cubicBezTo>
                    <a:pt x="281" y="3988"/>
                    <a:pt x="618" y="4101"/>
                    <a:pt x="899" y="4101"/>
                  </a:cubicBezTo>
                  <a:cubicBezTo>
                    <a:pt x="2022" y="4101"/>
                    <a:pt x="2977" y="3146"/>
                    <a:pt x="2921" y="2023"/>
                  </a:cubicBezTo>
                  <a:cubicBezTo>
                    <a:pt x="2921" y="899"/>
                    <a:pt x="2022" y="1"/>
                    <a:pt x="899" y="1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13"/>
            <p:cNvSpPr/>
            <p:nvPr/>
          </p:nvSpPr>
          <p:spPr>
            <a:xfrm>
              <a:off x="2181200" y="2125250"/>
              <a:ext cx="344050" cy="333275"/>
            </a:xfrm>
            <a:custGeom>
              <a:rect b="b" l="l" r="r" t="t"/>
              <a:pathLst>
                <a:path extrusionOk="0" h="13331" w="13762">
                  <a:moveTo>
                    <a:pt x="9156" y="0"/>
                  </a:moveTo>
                  <a:lnTo>
                    <a:pt x="9043" y="393"/>
                  </a:lnTo>
                  <a:cubicBezTo>
                    <a:pt x="11683" y="1404"/>
                    <a:pt x="13368" y="4100"/>
                    <a:pt x="13199" y="6965"/>
                  </a:cubicBezTo>
                  <a:cubicBezTo>
                    <a:pt x="12919" y="10166"/>
                    <a:pt x="10391" y="12693"/>
                    <a:pt x="7190" y="12918"/>
                  </a:cubicBezTo>
                  <a:cubicBezTo>
                    <a:pt x="7000" y="12935"/>
                    <a:pt x="6812" y="12943"/>
                    <a:pt x="6625" y="12943"/>
                  </a:cubicBezTo>
                  <a:cubicBezTo>
                    <a:pt x="3651" y="12943"/>
                    <a:pt x="1025" y="10879"/>
                    <a:pt x="338" y="7919"/>
                  </a:cubicBezTo>
                  <a:lnTo>
                    <a:pt x="1" y="7976"/>
                  </a:lnTo>
                  <a:cubicBezTo>
                    <a:pt x="619" y="10952"/>
                    <a:pt x="3146" y="13087"/>
                    <a:pt x="6179" y="13311"/>
                  </a:cubicBezTo>
                  <a:cubicBezTo>
                    <a:pt x="6353" y="13324"/>
                    <a:pt x="6525" y="13331"/>
                    <a:pt x="6697" y="13331"/>
                  </a:cubicBezTo>
                  <a:cubicBezTo>
                    <a:pt x="10241" y="13331"/>
                    <a:pt x="13271" y="10607"/>
                    <a:pt x="13593" y="6965"/>
                  </a:cubicBezTo>
                  <a:cubicBezTo>
                    <a:pt x="13761" y="3932"/>
                    <a:pt x="12020" y="1123"/>
                    <a:pt x="9156" y="0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13"/>
            <p:cNvSpPr/>
            <p:nvPr/>
          </p:nvSpPr>
          <p:spPr>
            <a:xfrm>
              <a:off x="2266850" y="2208775"/>
              <a:ext cx="170350" cy="154850"/>
            </a:xfrm>
            <a:custGeom>
              <a:rect b="b" l="l" r="r" t="t"/>
              <a:pathLst>
                <a:path extrusionOk="0" h="6194" w="6814">
                  <a:moveTo>
                    <a:pt x="3324" y="219"/>
                  </a:moveTo>
                  <a:cubicBezTo>
                    <a:pt x="4380" y="219"/>
                    <a:pt x="5437" y="773"/>
                    <a:pt x="5954" y="1995"/>
                  </a:cubicBezTo>
                  <a:cubicBezTo>
                    <a:pt x="6814" y="4123"/>
                    <a:pt x="5109" y="6012"/>
                    <a:pt x="3251" y="6012"/>
                  </a:cubicBezTo>
                  <a:cubicBezTo>
                    <a:pt x="2559" y="6012"/>
                    <a:pt x="1846" y="5750"/>
                    <a:pt x="1236" y="5140"/>
                  </a:cubicBezTo>
                  <a:cubicBezTo>
                    <a:pt x="731" y="4635"/>
                    <a:pt x="394" y="3904"/>
                    <a:pt x="394" y="3118"/>
                  </a:cubicBezTo>
                  <a:cubicBezTo>
                    <a:pt x="394" y="1289"/>
                    <a:pt x="1857" y="219"/>
                    <a:pt x="3324" y="219"/>
                  </a:cubicBezTo>
                  <a:close/>
                  <a:moveTo>
                    <a:pt x="3279" y="1"/>
                  </a:moveTo>
                  <a:cubicBezTo>
                    <a:pt x="1700" y="1"/>
                    <a:pt x="113" y="1040"/>
                    <a:pt x="1" y="3118"/>
                  </a:cubicBezTo>
                  <a:cubicBezTo>
                    <a:pt x="113" y="5168"/>
                    <a:pt x="1700" y="6193"/>
                    <a:pt x="3279" y="6193"/>
                  </a:cubicBezTo>
                  <a:cubicBezTo>
                    <a:pt x="4859" y="6193"/>
                    <a:pt x="6432" y="5168"/>
                    <a:pt x="6516" y="3118"/>
                  </a:cubicBezTo>
                  <a:cubicBezTo>
                    <a:pt x="6432" y="1040"/>
                    <a:pt x="4859" y="1"/>
                    <a:pt x="3279" y="1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13"/>
            <p:cNvSpPr/>
            <p:nvPr/>
          </p:nvSpPr>
          <p:spPr>
            <a:xfrm>
              <a:off x="2321625" y="2266650"/>
              <a:ext cx="46350" cy="39750"/>
            </a:xfrm>
            <a:custGeom>
              <a:rect b="b" l="l" r="r" t="t"/>
              <a:pathLst>
                <a:path extrusionOk="0" h="1590" w="1854">
                  <a:moveTo>
                    <a:pt x="1072" y="0"/>
                  </a:moveTo>
                  <a:cubicBezTo>
                    <a:pt x="875" y="0"/>
                    <a:pt x="672" y="75"/>
                    <a:pt x="506" y="241"/>
                  </a:cubicBezTo>
                  <a:cubicBezTo>
                    <a:pt x="0" y="747"/>
                    <a:pt x="393" y="1589"/>
                    <a:pt x="1067" y="1589"/>
                  </a:cubicBezTo>
                  <a:cubicBezTo>
                    <a:pt x="1517" y="1589"/>
                    <a:pt x="1854" y="1196"/>
                    <a:pt x="1854" y="803"/>
                  </a:cubicBezTo>
                  <a:cubicBezTo>
                    <a:pt x="1854" y="313"/>
                    <a:pt x="1474" y="0"/>
                    <a:pt x="1072" y="0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13"/>
            <p:cNvSpPr/>
            <p:nvPr/>
          </p:nvSpPr>
          <p:spPr>
            <a:xfrm>
              <a:off x="1851250" y="2564725"/>
              <a:ext cx="103925" cy="118925"/>
            </a:xfrm>
            <a:custGeom>
              <a:rect b="b" l="l" r="r" t="t"/>
              <a:pathLst>
                <a:path extrusionOk="0" h="4757" w="4157">
                  <a:moveTo>
                    <a:pt x="3426" y="1"/>
                  </a:moveTo>
                  <a:lnTo>
                    <a:pt x="3089" y="225"/>
                  </a:lnTo>
                  <a:cubicBezTo>
                    <a:pt x="3763" y="1180"/>
                    <a:pt x="3707" y="2472"/>
                    <a:pt x="2977" y="3371"/>
                  </a:cubicBezTo>
                  <a:cubicBezTo>
                    <a:pt x="2450" y="4019"/>
                    <a:pt x="1689" y="4375"/>
                    <a:pt x="905" y="4375"/>
                  </a:cubicBezTo>
                  <a:cubicBezTo>
                    <a:pt x="602" y="4375"/>
                    <a:pt x="297" y="4322"/>
                    <a:pt x="0" y="4213"/>
                  </a:cubicBezTo>
                  <a:lnTo>
                    <a:pt x="0" y="4606"/>
                  </a:lnTo>
                  <a:cubicBezTo>
                    <a:pt x="318" y="4707"/>
                    <a:pt x="639" y="4756"/>
                    <a:pt x="954" y="4756"/>
                  </a:cubicBezTo>
                  <a:cubicBezTo>
                    <a:pt x="1863" y="4756"/>
                    <a:pt x="2715" y="4346"/>
                    <a:pt x="3258" y="3595"/>
                  </a:cubicBezTo>
                  <a:cubicBezTo>
                    <a:pt x="4100" y="2584"/>
                    <a:pt x="4156" y="1124"/>
                    <a:pt x="3426" y="1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13"/>
            <p:cNvSpPr/>
            <p:nvPr/>
          </p:nvSpPr>
          <p:spPr>
            <a:xfrm>
              <a:off x="1859675" y="2133675"/>
              <a:ext cx="190975" cy="304700"/>
            </a:xfrm>
            <a:custGeom>
              <a:rect b="b" l="l" r="r" t="t"/>
              <a:pathLst>
                <a:path extrusionOk="0" h="12188" w="7639">
                  <a:moveTo>
                    <a:pt x="0" y="0"/>
                  </a:moveTo>
                  <a:lnTo>
                    <a:pt x="0" y="1123"/>
                  </a:lnTo>
                  <a:lnTo>
                    <a:pt x="506" y="1123"/>
                  </a:lnTo>
                  <a:lnTo>
                    <a:pt x="506" y="5504"/>
                  </a:lnTo>
                  <a:lnTo>
                    <a:pt x="0" y="5504"/>
                  </a:lnTo>
                  <a:lnTo>
                    <a:pt x="0" y="6628"/>
                  </a:lnTo>
                  <a:lnTo>
                    <a:pt x="506" y="6628"/>
                  </a:lnTo>
                  <a:lnTo>
                    <a:pt x="506" y="11121"/>
                  </a:lnTo>
                  <a:lnTo>
                    <a:pt x="0" y="11121"/>
                  </a:lnTo>
                  <a:lnTo>
                    <a:pt x="0" y="12188"/>
                  </a:lnTo>
                  <a:lnTo>
                    <a:pt x="1123" y="12188"/>
                  </a:lnTo>
                  <a:lnTo>
                    <a:pt x="1123" y="11121"/>
                  </a:lnTo>
                  <a:lnTo>
                    <a:pt x="618" y="11121"/>
                  </a:lnTo>
                  <a:lnTo>
                    <a:pt x="618" y="6628"/>
                  </a:lnTo>
                  <a:lnTo>
                    <a:pt x="1123" y="6628"/>
                  </a:lnTo>
                  <a:lnTo>
                    <a:pt x="1123" y="6122"/>
                  </a:lnTo>
                  <a:lnTo>
                    <a:pt x="6571" y="6122"/>
                  </a:lnTo>
                  <a:lnTo>
                    <a:pt x="6571" y="6628"/>
                  </a:lnTo>
                  <a:lnTo>
                    <a:pt x="7638" y="6628"/>
                  </a:lnTo>
                  <a:lnTo>
                    <a:pt x="7638" y="5504"/>
                  </a:lnTo>
                  <a:lnTo>
                    <a:pt x="6571" y="5504"/>
                  </a:lnTo>
                  <a:lnTo>
                    <a:pt x="6571" y="6010"/>
                  </a:lnTo>
                  <a:lnTo>
                    <a:pt x="1123" y="6010"/>
                  </a:lnTo>
                  <a:lnTo>
                    <a:pt x="1123" y="5504"/>
                  </a:lnTo>
                  <a:lnTo>
                    <a:pt x="618" y="5504"/>
                  </a:lnTo>
                  <a:lnTo>
                    <a:pt x="618" y="1123"/>
                  </a:lnTo>
                  <a:lnTo>
                    <a:pt x="1123" y="1123"/>
                  </a:lnTo>
                  <a:lnTo>
                    <a:pt x="1123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3"/>
            <p:cNvSpPr/>
            <p:nvPr/>
          </p:nvSpPr>
          <p:spPr>
            <a:xfrm>
              <a:off x="2553300" y="2136475"/>
              <a:ext cx="43550" cy="29500"/>
            </a:xfrm>
            <a:custGeom>
              <a:rect b="b" l="l" r="r" t="t"/>
              <a:pathLst>
                <a:path extrusionOk="0" h="1180" w="1742">
                  <a:moveTo>
                    <a:pt x="1685" y="0"/>
                  </a:moveTo>
                  <a:lnTo>
                    <a:pt x="0" y="1011"/>
                  </a:lnTo>
                  <a:lnTo>
                    <a:pt x="56" y="1180"/>
                  </a:lnTo>
                  <a:lnTo>
                    <a:pt x="1741" y="169"/>
                  </a:lnTo>
                  <a:lnTo>
                    <a:pt x="1685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13"/>
            <p:cNvSpPr/>
            <p:nvPr/>
          </p:nvSpPr>
          <p:spPr>
            <a:xfrm>
              <a:off x="2564525" y="2161750"/>
              <a:ext cx="44950" cy="23900"/>
            </a:xfrm>
            <a:custGeom>
              <a:rect b="b" l="l" r="r" t="t"/>
              <a:pathLst>
                <a:path extrusionOk="0" h="956" w="1798">
                  <a:moveTo>
                    <a:pt x="1742" y="0"/>
                  </a:moveTo>
                  <a:lnTo>
                    <a:pt x="1" y="843"/>
                  </a:lnTo>
                  <a:cubicBezTo>
                    <a:pt x="1" y="899"/>
                    <a:pt x="1" y="955"/>
                    <a:pt x="57" y="955"/>
                  </a:cubicBezTo>
                  <a:lnTo>
                    <a:pt x="1798" y="169"/>
                  </a:lnTo>
                  <a:lnTo>
                    <a:pt x="1742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13"/>
            <p:cNvSpPr/>
            <p:nvPr/>
          </p:nvSpPr>
          <p:spPr>
            <a:xfrm>
              <a:off x="2572950" y="2188425"/>
              <a:ext cx="47775" cy="19675"/>
            </a:xfrm>
            <a:custGeom>
              <a:rect b="b" l="l" r="r" t="t"/>
              <a:pathLst>
                <a:path extrusionOk="0" h="787" w="1911">
                  <a:moveTo>
                    <a:pt x="1854" y="1"/>
                  </a:moveTo>
                  <a:lnTo>
                    <a:pt x="1" y="675"/>
                  </a:lnTo>
                  <a:cubicBezTo>
                    <a:pt x="1" y="731"/>
                    <a:pt x="57" y="731"/>
                    <a:pt x="57" y="787"/>
                  </a:cubicBezTo>
                  <a:lnTo>
                    <a:pt x="1910" y="169"/>
                  </a:lnTo>
                  <a:lnTo>
                    <a:pt x="1854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13"/>
            <p:cNvSpPr/>
            <p:nvPr/>
          </p:nvSpPr>
          <p:spPr>
            <a:xfrm>
              <a:off x="2539250" y="2112600"/>
              <a:ext cx="42150" cy="33725"/>
            </a:xfrm>
            <a:custGeom>
              <a:rect b="b" l="l" r="r" t="t"/>
              <a:pathLst>
                <a:path extrusionOk="0" h="1349" w="1686">
                  <a:moveTo>
                    <a:pt x="1573" y="1"/>
                  </a:moveTo>
                  <a:lnTo>
                    <a:pt x="1" y="1180"/>
                  </a:lnTo>
                  <a:lnTo>
                    <a:pt x="113" y="1349"/>
                  </a:lnTo>
                  <a:lnTo>
                    <a:pt x="1686" y="169"/>
                  </a:lnTo>
                  <a:lnTo>
                    <a:pt x="1573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3"/>
            <p:cNvSpPr/>
            <p:nvPr/>
          </p:nvSpPr>
          <p:spPr>
            <a:xfrm>
              <a:off x="2587000" y="2269875"/>
              <a:ext cx="49175" cy="7025"/>
            </a:xfrm>
            <a:custGeom>
              <a:rect b="b" l="l" r="r" t="t"/>
              <a:pathLst>
                <a:path extrusionOk="0" h="281" w="1967">
                  <a:moveTo>
                    <a:pt x="1966" y="0"/>
                  </a:moveTo>
                  <a:lnTo>
                    <a:pt x="0" y="112"/>
                  </a:lnTo>
                  <a:cubicBezTo>
                    <a:pt x="0" y="169"/>
                    <a:pt x="0" y="281"/>
                    <a:pt x="0" y="281"/>
                  </a:cubicBezTo>
                  <a:lnTo>
                    <a:pt x="1966" y="169"/>
                  </a:lnTo>
                  <a:cubicBezTo>
                    <a:pt x="1966" y="112"/>
                    <a:pt x="1966" y="56"/>
                    <a:pt x="1966" y="0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3"/>
            <p:cNvSpPr/>
            <p:nvPr/>
          </p:nvSpPr>
          <p:spPr>
            <a:xfrm>
              <a:off x="2585600" y="2243200"/>
              <a:ext cx="47750" cy="11250"/>
            </a:xfrm>
            <a:custGeom>
              <a:rect b="b" l="l" r="r" t="t"/>
              <a:pathLst>
                <a:path extrusionOk="0" h="450" w="1910">
                  <a:moveTo>
                    <a:pt x="1910" y="0"/>
                  </a:moveTo>
                  <a:lnTo>
                    <a:pt x="0" y="281"/>
                  </a:lnTo>
                  <a:cubicBezTo>
                    <a:pt x="0" y="337"/>
                    <a:pt x="0" y="393"/>
                    <a:pt x="0" y="449"/>
                  </a:cubicBezTo>
                  <a:lnTo>
                    <a:pt x="1910" y="168"/>
                  </a:lnTo>
                  <a:cubicBezTo>
                    <a:pt x="1910" y="112"/>
                    <a:pt x="1910" y="56"/>
                    <a:pt x="1910" y="0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3"/>
            <p:cNvSpPr/>
            <p:nvPr/>
          </p:nvSpPr>
          <p:spPr>
            <a:xfrm>
              <a:off x="2579975" y="2215100"/>
              <a:ext cx="49175" cy="15475"/>
            </a:xfrm>
            <a:custGeom>
              <a:rect b="b" l="l" r="r" t="t"/>
              <a:pathLst>
                <a:path extrusionOk="0" h="619" w="1967">
                  <a:moveTo>
                    <a:pt x="1910" y="1"/>
                  </a:moveTo>
                  <a:lnTo>
                    <a:pt x="0" y="450"/>
                  </a:lnTo>
                  <a:lnTo>
                    <a:pt x="57" y="619"/>
                  </a:lnTo>
                  <a:lnTo>
                    <a:pt x="1966" y="113"/>
                  </a:lnTo>
                  <a:lnTo>
                    <a:pt x="1910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3"/>
            <p:cNvSpPr/>
            <p:nvPr/>
          </p:nvSpPr>
          <p:spPr>
            <a:xfrm>
              <a:off x="2358125" y="1998875"/>
              <a:ext cx="7050" cy="49175"/>
            </a:xfrm>
            <a:custGeom>
              <a:rect b="b" l="l" r="r" t="t"/>
              <a:pathLst>
                <a:path extrusionOk="0" h="1967" w="282">
                  <a:moveTo>
                    <a:pt x="113" y="0"/>
                  </a:moveTo>
                  <a:lnTo>
                    <a:pt x="0" y="1966"/>
                  </a:lnTo>
                  <a:lnTo>
                    <a:pt x="169" y="1966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3"/>
            <p:cNvSpPr/>
            <p:nvPr/>
          </p:nvSpPr>
          <p:spPr>
            <a:xfrm>
              <a:off x="2426925" y="2014325"/>
              <a:ext cx="21075" cy="47750"/>
            </a:xfrm>
            <a:custGeom>
              <a:rect b="b" l="l" r="r" t="t"/>
              <a:pathLst>
                <a:path extrusionOk="0" h="1910" w="843">
                  <a:moveTo>
                    <a:pt x="674" y="0"/>
                  </a:moveTo>
                  <a:lnTo>
                    <a:pt x="1" y="1854"/>
                  </a:lnTo>
                  <a:lnTo>
                    <a:pt x="169" y="1910"/>
                  </a:lnTo>
                  <a:lnTo>
                    <a:pt x="843" y="56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3"/>
            <p:cNvSpPr/>
            <p:nvPr/>
          </p:nvSpPr>
          <p:spPr>
            <a:xfrm>
              <a:off x="2405875" y="2007300"/>
              <a:ext cx="15450" cy="47750"/>
            </a:xfrm>
            <a:custGeom>
              <a:rect b="b" l="l" r="r" t="t"/>
              <a:pathLst>
                <a:path extrusionOk="0" h="1910" w="618">
                  <a:moveTo>
                    <a:pt x="449" y="0"/>
                  </a:moveTo>
                  <a:lnTo>
                    <a:pt x="0" y="1854"/>
                  </a:lnTo>
                  <a:lnTo>
                    <a:pt x="112" y="1910"/>
                  </a:lnTo>
                  <a:lnTo>
                    <a:pt x="618" y="57"/>
                  </a:lnTo>
                  <a:lnTo>
                    <a:pt x="449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3"/>
            <p:cNvSpPr/>
            <p:nvPr/>
          </p:nvSpPr>
          <p:spPr>
            <a:xfrm>
              <a:off x="2382000" y="2001675"/>
              <a:ext cx="11250" cy="49175"/>
            </a:xfrm>
            <a:custGeom>
              <a:rect b="b" l="l" r="r" t="t"/>
              <a:pathLst>
                <a:path extrusionOk="0" h="1967" w="450">
                  <a:moveTo>
                    <a:pt x="281" y="1"/>
                  </a:moveTo>
                  <a:lnTo>
                    <a:pt x="0" y="1966"/>
                  </a:lnTo>
                  <a:lnTo>
                    <a:pt x="169" y="1966"/>
                  </a:lnTo>
                  <a:lnTo>
                    <a:pt x="450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3"/>
            <p:cNvSpPr/>
            <p:nvPr/>
          </p:nvSpPr>
          <p:spPr>
            <a:xfrm>
              <a:off x="2488700" y="2053625"/>
              <a:ext cx="33725" cy="42150"/>
            </a:xfrm>
            <a:custGeom>
              <a:rect b="b" l="l" r="r" t="t"/>
              <a:pathLst>
                <a:path extrusionOk="0" h="1686" w="1349">
                  <a:moveTo>
                    <a:pt x="1180" y="1"/>
                  </a:moveTo>
                  <a:lnTo>
                    <a:pt x="1" y="1573"/>
                  </a:lnTo>
                  <a:lnTo>
                    <a:pt x="169" y="1686"/>
                  </a:lnTo>
                  <a:lnTo>
                    <a:pt x="1349" y="113"/>
                  </a:lnTo>
                  <a:lnTo>
                    <a:pt x="1180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3"/>
            <p:cNvSpPr/>
            <p:nvPr/>
          </p:nvSpPr>
          <p:spPr>
            <a:xfrm>
              <a:off x="2506950" y="2071875"/>
              <a:ext cx="36550" cy="39350"/>
            </a:xfrm>
            <a:custGeom>
              <a:rect b="b" l="l" r="r" t="t"/>
              <a:pathLst>
                <a:path extrusionOk="0" h="1574" w="1462">
                  <a:moveTo>
                    <a:pt x="1349" y="1"/>
                  </a:moveTo>
                  <a:lnTo>
                    <a:pt x="1" y="1461"/>
                  </a:lnTo>
                  <a:lnTo>
                    <a:pt x="169" y="1574"/>
                  </a:lnTo>
                  <a:lnTo>
                    <a:pt x="1461" y="113"/>
                  </a:lnTo>
                  <a:lnTo>
                    <a:pt x="1349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3"/>
            <p:cNvSpPr/>
            <p:nvPr/>
          </p:nvSpPr>
          <p:spPr>
            <a:xfrm>
              <a:off x="2469050" y="2039600"/>
              <a:ext cx="29500" cy="43550"/>
            </a:xfrm>
            <a:custGeom>
              <a:rect b="b" l="l" r="r" t="t"/>
              <a:pathLst>
                <a:path extrusionOk="0" h="1742" w="1180">
                  <a:moveTo>
                    <a:pt x="1011" y="0"/>
                  </a:moveTo>
                  <a:lnTo>
                    <a:pt x="0" y="1629"/>
                  </a:lnTo>
                  <a:lnTo>
                    <a:pt x="169" y="1741"/>
                  </a:lnTo>
                  <a:lnTo>
                    <a:pt x="1180" y="56"/>
                  </a:lnTo>
                  <a:lnTo>
                    <a:pt x="1011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3"/>
            <p:cNvSpPr/>
            <p:nvPr/>
          </p:nvSpPr>
          <p:spPr>
            <a:xfrm>
              <a:off x="2449400" y="2025550"/>
              <a:ext cx="25300" cy="46350"/>
            </a:xfrm>
            <a:custGeom>
              <a:rect b="b" l="l" r="r" t="t"/>
              <a:pathLst>
                <a:path extrusionOk="0" h="1854" w="1012">
                  <a:moveTo>
                    <a:pt x="843" y="0"/>
                  </a:moveTo>
                  <a:lnTo>
                    <a:pt x="0" y="1742"/>
                  </a:lnTo>
                  <a:lnTo>
                    <a:pt x="169" y="1854"/>
                  </a:lnTo>
                  <a:lnTo>
                    <a:pt x="1011" y="57"/>
                  </a:lnTo>
                  <a:lnTo>
                    <a:pt x="843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3"/>
            <p:cNvSpPr/>
            <p:nvPr/>
          </p:nvSpPr>
          <p:spPr>
            <a:xfrm>
              <a:off x="2525225" y="2091550"/>
              <a:ext cx="39325" cy="36525"/>
            </a:xfrm>
            <a:custGeom>
              <a:rect b="b" l="l" r="r" t="t"/>
              <a:pathLst>
                <a:path extrusionOk="0" h="1461" w="1573">
                  <a:moveTo>
                    <a:pt x="1460" y="0"/>
                  </a:moveTo>
                  <a:lnTo>
                    <a:pt x="0" y="1348"/>
                  </a:lnTo>
                  <a:lnTo>
                    <a:pt x="112" y="1461"/>
                  </a:lnTo>
                  <a:lnTo>
                    <a:pt x="1573" y="113"/>
                  </a:lnTo>
                  <a:lnTo>
                    <a:pt x="1460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3"/>
            <p:cNvSpPr/>
            <p:nvPr/>
          </p:nvSpPr>
          <p:spPr>
            <a:xfrm>
              <a:off x="2521000" y="2102775"/>
              <a:ext cx="51975" cy="43550"/>
            </a:xfrm>
            <a:custGeom>
              <a:rect b="b" l="l" r="r" t="t"/>
              <a:pathLst>
                <a:path extrusionOk="0" h="1742" w="2079">
                  <a:moveTo>
                    <a:pt x="1966" y="1"/>
                  </a:moveTo>
                  <a:lnTo>
                    <a:pt x="1" y="1573"/>
                  </a:lnTo>
                  <a:lnTo>
                    <a:pt x="113" y="1742"/>
                  </a:lnTo>
                  <a:lnTo>
                    <a:pt x="2079" y="113"/>
                  </a:lnTo>
                  <a:lnTo>
                    <a:pt x="1966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3"/>
            <p:cNvSpPr/>
            <p:nvPr/>
          </p:nvSpPr>
          <p:spPr>
            <a:xfrm>
              <a:off x="2556100" y="2175800"/>
              <a:ext cx="60400" cy="28100"/>
            </a:xfrm>
            <a:custGeom>
              <a:rect b="b" l="l" r="r" t="t"/>
              <a:pathLst>
                <a:path extrusionOk="0" h="1124" w="2416">
                  <a:moveTo>
                    <a:pt x="2360" y="0"/>
                  </a:moveTo>
                  <a:lnTo>
                    <a:pt x="1" y="955"/>
                  </a:lnTo>
                  <a:cubicBezTo>
                    <a:pt x="1" y="1011"/>
                    <a:pt x="1" y="1067"/>
                    <a:pt x="57" y="1123"/>
                  </a:cubicBezTo>
                  <a:lnTo>
                    <a:pt x="2416" y="112"/>
                  </a:lnTo>
                  <a:lnTo>
                    <a:pt x="2360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3"/>
            <p:cNvSpPr/>
            <p:nvPr/>
          </p:nvSpPr>
          <p:spPr>
            <a:xfrm>
              <a:off x="2546275" y="2149100"/>
              <a:ext cx="57600" cy="33725"/>
            </a:xfrm>
            <a:custGeom>
              <a:rect b="b" l="l" r="r" t="t"/>
              <a:pathLst>
                <a:path extrusionOk="0" h="1349" w="2304">
                  <a:moveTo>
                    <a:pt x="2247" y="1"/>
                  </a:moveTo>
                  <a:lnTo>
                    <a:pt x="0" y="1237"/>
                  </a:lnTo>
                  <a:cubicBezTo>
                    <a:pt x="0" y="1237"/>
                    <a:pt x="0" y="1293"/>
                    <a:pt x="57" y="1349"/>
                  </a:cubicBezTo>
                  <a:lnTo>
                    <a:pt x="2303" y="169"/>
                  </a:lnTo>
                  <a:lnTo>
                    <a:pt x="2247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3"/>
            <p:cNvSpPr/>
            <p:nvPr/>
          </p:nvSpPr>
          <p:spPr>
            <a:xfrm>
              <a:off x="2533650" y="2125250"/>
              <a:ext cx="54775" cy="39325"/>
            </a:xfrm>
            <a:custGeom>
              <a:rect b="b" l="l" r="r" t="t"/>
              <a:pathLst>
                <a:path extrusionOk="0" h="1573" w="2191">
                  <a:moveTo>
                    <a:pt x="2134" y="0"/>
                  </a:moveTo>
                  <a:lnTo>
                    <a:pt x="0" y="1404"/>
                  </a:lnTo>
                  <a:lnTo>
                    <a:pt x="112" y="1573"/>
                  </a:lnTo>
                  <a:lnTo>
                    <a:pt x="2190" y="169"/>
                  </a:lnTo>
                  <a:lnTo>
                    <a:pt x="2134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3"/>
            <p:cNvSpPr/>
            <p:nvPr/>
          </p:nvSpPr>
          <p:spPr>
            <a:xfrm>
              <a:off x="2563125" y="2202475"/>
              <a:ext cx="61800" cy="21075"/>
            </a:xfrm>
            <a:custGeom>
              <a:rect b="b" l="l" r="r" t="t"/>
              <a:pathLst>
                <a:path extrusionOk="0" h="843" w="2472">
                  <a:moveTo>
                    <a:pt x="2416" y="0"/>
                  </a:moveTo>
                  <a:lnTo>
                    <a:pt x="0" y="674"/>
                  </a:lnTo>
                  <a:lnTo>
                    <a:pt x="57" y="843"/>
                  </a:lnTo>
                  <a:lnTo>
                    <a:pt x="2472" y="169"/>
                  </a:lnTo>
                  <a:cubicBezTo>
                    <a:pt x="2472" y="113"/>
                    <a:pt x="2416" y="56"/>
                    <a:pt x="2416" y="0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13"/>
            <p:cNvSpPr/>
            <p:nvPr/>
          </p:nvSpPr>
          <p:spPr>
            <a:xfrm>
              <a:off x="2568750" y="2229150"/>
              <a:ext cx="63200" cy="16875"/>
            </a:xfrm>
            <a:custGeom>
              <a:rect b="b" l="l" r="r" t="t"/>
              <a:pathLst>
                <a:path extrusionOk="0" h="675" w="2528">
                  <a:moveTo>
                    <a:pt x="2528" y="0"/>
                  </a:moveTo>
                  <a:lnTo>
                    <a:pt x="56" y="506"/>
                  </a:lnTo>
                  <a:lnTo>
                    <a:pt x="0" y="674"/>
                  </a:lnTo>
                  <a:lnTo>
                    <a:pt x="2528" y="169"/>
                  </a:lnTo>
                  <a:cubicBezTo>
                    <a:pt x="2528" y="113"/>
                    <a:pt x="2528" y="57"/>
                    <a:pt x="2528" y="0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13"/>
            <p:cNvSpPr/>
            <p:nvPr/>
          </p:nvSpPr>
          <p:spPr>
            <a:xfrm>
              <a:off x="2571550" y="2257225"/>
              <a:ext cx="63200" cy="9850"/>
            </a:xfrm>
            <a:custGeom>
              <a:rect b="b" l="l" r="r" t="t"/>
              <a:pathLst>
                <a:path extrusionOk="0" h="394" w="2528">
                  <a:moveTo>
                    <a:pt x="2528" y="1"/>
                  </a:moveTo>
                  <a:lnTo>
                    <a:pt x="0" y="225"/>
                  </a:lnTo>
                  <a:cubicBezTo>
                    <a:pt x="0" y="281"/>
                    <a:pt x="0" y="338"/>
                    <a:pt x="0" y="394"/>
                  </a:cubicBezTo>
                  <a:lnTo>
                    <a:pt x="2528" y="169"/>
                  </a:lnTo>
                  <a:lnTo>
                    <a:pt x="2528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13"/>
            <p:cNvSpPr/>
            <p:nvPr/>
          </p:nvSpPr>
          <p:spPr>
            <a:xfrm>
              <a:off x="2412875" y="2010100"/>
              <a:ext cx="22500" cy="61800"/>
            </a:xfrm>
            <a:custGeom>
              <a:rect b="b" l="l" r="r" t="t"/>
              <a:pathLst>
                <a:path extrusionOk="0" h="2472" w="900">
                  <a:moveTo>
                    <a:pt x="731" y="1"/>
                  </a:moveTo>
                  <a:lnTo>
                    <a:pt x="1" y="2472"/>
                  </a:lnTo>
                  <a:lnTo>
                    <a:pt x="113" y="2472"/>
                  </a:lnTo>
                  <a:lnTo>
                    <a:pt x="900" y="57"/>
                  </a:lnTo>
                  <a:lnTo>
                    <a:pt x="731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13"/>
            <p:cNvSpPr/>
            <p:nvPr/>
          </p:nvSpPr>
          <p:spPr>
            <a:xfrm>
              <a:off x="2391825" y="2004500"/>
              <a:ext cx="16875" cy="61800"/>
            </a:xfrm>
            <a:custGeom>
              <a:rect b="b" l="l" r="r" t="t"/>
              <a:pathLst>
                <a:path extrusionOk="0" h="2472" w="675">
                  <a:moveTo>
                    <a:pt x="506" y="0"/>
                  </a:moveTo>
                  <a:lnTo>
                    <a:pt x="0" y="2471"/>
                  </a:lnTo>
                  <a:lnTo>
                    <a:pt x="169" y="2471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13"/>
            <p:cNvSpPr/>
            <p:nvPr/>
          </p:nvSpPr>
          <p:spPr>
            <a:xfrm>
              <a:off x="2369350" y="2000275"/>
              <a:ext cx="9850" cy="63200"/>
            </a:xfrm>
            <a:custGeom>
              <a:rect b="b" l="l" r="r" t="t"/>
              <a:pathLst>
                <a:path extrusionOk="0" h="2528" w="394">
                  <a:moveTo>
                    <a:pt x="225" y="1"/>
                  </a:moveTo>
                  <a:lnTo>
                    <a:pt x="1" y="2528"/>
                  </a:lnTo>
                  <a:lnTo>
                    <a:pt x="169" y="2528"/>
                  </a:lnTo>
                  <a:lnTo>
                    <a:pt x="394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13"/>
            <p:cNvSpPr/>
            <p:nvPr/>
          </p:nvSpPr>
          <p:spPr>
            <a:xfrm>
              <a:off x="2505550" y="2081725"/>
              <a:ext cx="47775" cy="47750"/>
            </a:xfrm>
            <a:custGeom>
              <a:rect b="b" l="l" r="r" t="t"/>
              <a:pathLst>
                <a:path extrusionOk="0" h="1910" w="1911">
                  <a:moveTo>
                    <a:pt x="1798" y="0"/>
                  </a:moveTo>
                  <a:lnTo>
                    <a:pt x="1" y="1797"/>
                  </a:lnTo>
                  <a:cubicBezTo>
                    <a:pt x="57" y="1854"/>
                    <a:pt x="113" y="1910"/>
                    <a:pt x="169" y="1910"/>
                  </a:cubicBezTo>
                  <a:lnTo>
                    <a:pt x="1910" y="112"/>
                  </a:lnTo>
                  <a:lnTo>
                    <a:pt x="1798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13"/>
            <p:cNvSpPr/>
            <p:nvPr/>
          </p:nvSpPr>
          <p:spPr>
            <a:xfrm>
              <a:off x="2490100" y="2063450"/>
              <a:ext cx="43575" cy="50575"/>
            </a:xfrm>
            <a:custGeom>
              <a:rect b="b" l="l" r="r" t="t"/>
              <a:pathLst>
                <a:path extrusionOk="0" h="2023" w="1743">
                  <a:moveTo>
                    <a:pt x="1574" y="1"/>
                  </a:moveTo>
                  <a:lnTo>
                    <a:pt x="1" y="1967"/>
                  </a:lnTo>
                  <a:lnTo>
                    <a:pt x="113" y="2023"/>
                  </a:lnTo>
                  <a:lnTo>
                    <a:pt x="1742" y="113"/>
                  </a:lnTo>
                  <a:lnTo>
                    <a:pt x="1574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13"/>
            <p:cNvSpPr/>
            <p:nvPr/>
          </p:nvSpPr>
          <p:spPr>
            <a:xfrm>
              <a:off x="2453600" y="2031175"/>
              <a:ext cx="32325" cy="59000"/>
            </a:xfrm>
            <a:custGeom>
              <a:rect b="b" l="l" r="r" t="t"/>
              <a:pathLst>
                <a:path extrusionOk="0" h="2360" w="1293">
                  <a:moveTo>
                    <a:pt x="1180" y="0"/>
                  </a:moveTo>
                  <a:lnTo>
                    <a:pt x="1" y="2247"/>
                  </a:lnTo>
                  <a:lnTo>
                    <a:pt x="113" y="2359"/>
                  </a:lnTo>
                  <a:lnTo>
                    <a:pt x="1292" y="112"/>
                  </a:lnTo>
                  <a:lnTo>
                    <a:pt x="1180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13"/>
            <p:cNvSpPr/>
            <p:nvPr/>
          </p:nvSpPr>
          <p:spPr>
            <a:xfrm>
              <a:off x="2471850" y="2046600"/>
              <a:ext cx="39350" cy="54800"/>
            </a:xfrm>
            <a:custGeom>
              <a:rect b="b" l="l" r="r" t="t"/>
              <a:pathLst>
                <a:path extrusionOk="0" h="2192" w="1574">
                  <a:moveTo>
                    <a:pt x="1405" y="1"/>
                  </a:moveTo>
                  <a:lnTo>
                    <a:pt x="1" y="2135"/>
                  </a:lnTo>
                  <a:lnTo>
                    <a:pt x="169" y="2191"/>
                  </a:lnTo>
                  <a:lnTo>
                    <a:pt x="1573" y="113"/>
                  </a:lnTo>
                  <a:lnTo>
                    <a:pt x="1405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3"/>
            <p:cNvSpPr/>
            <p:nvPr/>
          </p:nvSpPr>
          <p:spPr>
            <a:xfrm>
              <a:off x="2433950" y="2019925"/>
              <a:ext cx="28100" cy="60400"/>
            </a:xfrm>
            <a:custGeom>
              <a:rect b="b" l="l" r="r" t="t"/>
              <a:pathLst>
                <a:path extrusionOk="0" h="2416" w="1124">
                  <a:moveTo>
                    <a:pt x="955" y="1"/>
                  </a:moveTo>
                  <a:lnTo>
                    <a:pt x="0" y="2360"/>
                  </a:lnTo>
                  <a:lnTo>
                    <a:pt x="113" y="2416"/>
                  </a:lnTo>
                  <a:lnTo>
                    <a:pt x="1124" y="57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13"/>
            <p:cNvSpPr/>
            <p:nvPr/>
          </p:nvSpPr>
          <p:spPr>
            <a:xfrm>
              <a:off x="2053425" y="1998875"/>
              <a:ext cx="579925" cy="574825"/>
            </a:xfrm>
            <a:custGeom>
              <a:rect b="b" l="l" r="r" t="t"/>
              <a:pathLst>
                <a:path extrusionOk="0" h="22993" w="23197">
                  <a:moveTo>
                    <a:pt x="11739" y="0"/>
                  </a:moveTo>
                  <a:cubicBezTo>
                    <a:pt x="11402" y="0"/>
                    <a:pt x="11121" y="0"/>
                    <a:pt x="10784" y="57"/>
                  </a:cubicBezTo>
                  <a:lnTo>
                    <a:pt x="10616" y="57"/>
                  </a:lnTo>
                  <a:cubicBezTo>
                    <a:pt x="10279" y="57"/>
                    <a:pt x="9998" y="113"/>
                    <a:pt x="9661" y="169"/>
                  </a:cubicBezTo>
                  <a:lnTo>
                    <a:pt x="9493" y="225"/>
                  </a:lnTo>
                  <a:cubicBezTo>
                    <a:pt x="9156" y="281"/>
                    <a:pt x="8875" y="337"/>
                    <a:pt x="8538" y="450"/>
                  </a:cubicBezTo>
                  <a:lnTo>
                    <a:pt x="8425" y="506"/>
                  </a:lnTo>
                  <a:cubicBezTo>
                    <a:pt x="8145" y="562"/>
                    <a:pt x="7808" y="674"/>
                    <a:pt x="7471" y="843"/>
                  </a:cubicBezTo>
                  <a:lnTo>
                    <a:pt x="7358" y="899"/>
                  </a:lnTo>
                  <a:cubicBezTo>
                    <a:pt x="7021" y="1011"/>
                    <a:pt x="6741" y="1124"/>
                    <a:pt x="6404" y="1292"/>
                  </a:cubicBezTo>
                  <a:cubicBezTo>
                    <a:pt x="3708" y="2696"/>
                    <a:pt x="1686" y="5168"/>
                    <a:pt x="787" y="8088"/>
                  </a:cubicBezTo>
                  <a:lnTo>
                    <a:pt x="787" y="8200"/>
                  </a:lnTo>
                  <a:cubicBezTo>
                    <a:pt x="1" y="10728"/>
                    <a:pt x="113" y="13368"/>
                    <a:pt x="1124" y="15783"/>
                  </a:cubicBezTo>
                  <a:cubicBezTo>
                    <a:pt x="1236" y="16120"/>
                    <a:pt x="1405" y="16513"/>
                    <a:pt x="1573" y="16850"/>
                  </a:cubicBezTo>
                  <a:lnTo>
                    <a:pt x="1686" y="16962"/>
                  </a:lnTo>
                  <a:cubicBezTo>
                    <a:pt x="1742" y="17131"/>
                    <a:pt x="1798" y="17243"/>
                    <a:pt x="1910" y="17355"/>
                  </a:cubicBezTo>
                  <a:cubicBezTo>
                    <a:pt x="1910" y="17411"/>
                    <a:pt x="1910" y="17411"/>
                    <a:pt x="1967" y="17468"/>
                  </a:cubicBezTo>
                  <a:lnTo>
                    <a:pt x="2191" y="17861"/>
                  </a:lnTo>
                  <a:lnTo>
                    <a:pt x="2191" y="17917"/>
                  </a:lnTo>
                  <a:lnTo>
                    <a:pt x="2247" y="17973"/>
                  </a:lnTo>
                  <a:cubicBezTo>
                    <a:pt x="2304" y="18085"/>
                    <a:pt x="2416" y="18198"/>
                    <a:pt x="2472" y="18310"/>
                  </a:cubicBezTo>
                  <a:cubicBezTo>
                    <a:pt x="2809" y="18759"/>
                    <a:pt x="3202" y="19152"/>
                    <a:pt x="3595" y="19546"/>
                  </a:cubicBezTo>
                  <a:lnTo>
                    <a:pt x="3708" y="19714"/>
                  </a:lnTo>
                  <a:cubicBezTo>
                    <a:pt x="3764" y="19770"/>
                    <a:pt x="3876" y="19883"/>
                    <a:pt x="3988" y="19995"/>
                  </a:cubicBezTo>
                  <a:lnTo>
                    <a:pt x="4157" y="20107"/>
                  </a:lnTo>
                  <a:lnTo>
                    <a:pt x="4438" y="20332"/>
                  </a:lnTo>
                  <a:lnTo>
                    <a:pt x="4550" y="20444"/>
                  </a:lnTo>
                  <a:lnTo>
                    <a:pt x="4831" y="20669"/>
                  </a:lnTo>
                  <a:lnTo>
                    <a:pt x="4999" y="20781"/>
                  </a:lnTo>
                  <a:lnTo>
                    <a:pt x="5280" y="21006"/>
                  </a:lnTo>
                  <a:lnTo>
                    <a:pt x="5449" y="21118"/>
                  </a:lnTo>
                  <a:lnTo>
                    <a:pt x="5786" y="21343"/>
                  </a:lnTo>
                  <a:lnTo>
                    <a:pt x="5954" y="21455"/>
                  </a:lnTo>
                  <a:cubicBezTo>
                    <a:pt x="6235" y="21568"/>
                    <a:pt x="6516" y="21736"/>
                    <a:pt x="6797" y="21848"/>
                  </a:cubicBezTo>
                  <a:lnTo>
                    <a:pt x="6965" y="21961"/>
                  </a:lnTo>
                  <a:cubicBezTo>
                    <a:pt x="7246" y="22073"/>
                    <a:pt x="7527" y="22185"/>
                    <a:pt x="7864" y="22298"/>
                  </a:cubicBezTo>
                  <a:cubicBezTo>
                    <a:pt x="8032" y="22354"/>
                    <a:pt x="8145" y="22466"/>
                    <a:pt x="8313" y="22466"/>
                  </a:cubicBezTo>
                  <a:cubicBezTo>
                    <a:pt x="9464" y="22821"/>
                    <a:pt x="10634" y="22992"/>
                    <a:pt x="11787" y="22992"/>
                  </a:cubicBezTo>
                  <a:cubicBezTo>
                    <a:pt x="15920" y="22992"/>
                    <a:pt x="19829" y="20795"/>
                    <a:pt x="21849" y="17018"/>
                  </a:cubicBezTo>
                  <a:cubicBezTo>
                    <a:pt x="22242" y="16344"/>
                    <a:pt x="22523" y="15614"/>
                    <a:pt x="22747" y="14884"/>
                  </a:cubicBezTo>
                  <a:lnTo>
                    <a:pt x="22804" y="14772"/>
                  </a:lnTo>
                  <a:cubicBezTo>
                    <a:pt x="22804" y="14659"/>
                    <a:pt x="22860" y="14491"/>
                    <a:pt x="22916" y="14379"/>
                  </a:cubicBezTo>
                  <a:lnTo>
                    <a:pt x="22972" y="14210"/>
                  </a:lnTo>
                  <a:cubicBezTo>
                    <a:pt x="22972" y="14098"/>
                    <a:pt x="23028" y="13985"/>
                    <a:pt x="23028" y="13873"/>
                  </a:cubicBezTo>
                  <a:lnTo>
                    <a:pt x="23028" y="13705"/>
                  </a:lnTo>
                  <a:cubicBezTo>
                    <a:pt x="23028" y="13536"/>
                    <a:pt x="23084" y="13424"/>
                    <a:pt x="23141" y="13255"/>
                  </a:cubicBezTo>
                  <a:lnTo>
                    <a:pt x="23141" y="13087"/>
                  </a:lnTo>
                  <a:cubicBezTo>
                    <a:pt x="23141" y="12918"/>
                    <a:pt x="23141" y="12750"/>
                    <a:pt x="23141" y="12637"/>
                  </a:cubicBezTo>
                  <a:lnTo>
                    <a:pt x="23141" y="12581"/>
                  </a:lnTo>
                  <a:lnTo>
                    <a:pt x="23141" y="12188"/>
                  </a:lnTo>
                  <a:cubicBezTo>
                    <a:pt x="23197" y="12132"/>
                    <a:pt x="23197" y="12020"/>
                    <a:pt x="23141" y="12020"/>
                  </a:cubicBezTo>
                  <a:lnTo>
                    <a:pt x="23141" y="11626"/>
                  </a:lnTo>
                  <a:lnTo>
                    <a:pt x="23141" y="11514"/>
                  </a:lnTo>
                  <a:lnTo>
                    <a:pt x="20782" y="11514"/>
                  </a:lnTo>
                  <a:lnTo>
                    <a:pt x="20782" y="11683"/>
                  </a:lnTo>
                  <a:lnTo>
                    <a:pt x="21287" y="11683"/>
                  </a:lnTo>
                  <a:lnTo>
                    <a:pt x="21287" y="12413"/>
                  </a:lnTo>
                  <a:lnTo>
                    <a:pt x="20725" y="12300"/>
                  </a:lnTo>
                  <a:cubicBezTo>
                    <a:pt x="20725" y="12357"/>
                    <a:pt x="20725" y="12413"/>
                    <a:pt x="20725" y="12525"/>
                  </a:cubicBezTo>
                  <a:lnTo>
                    <a:pt x="21231" y="12525"/>
                  </a:lnTo>
                  <a:cubicBezTo>
                    <a:pt x="21231" y="12806"/>
                    <a:pt x="21175" y="13087"/>
                    <a:pt x="21119" y="13311"/>
                  </a:cubicBezTo>
                  <a:lnTo>
                    <a:pt x="20613" y="13199"/>
                  </a:lnTo>
                  <a:lnTo>
                    <a:pt x="20613" y="13368"/>
                  </a:lnTo>
                  <a:lnTo>
                    <a:pt x="21119" y="13480"/>
                  </a:lnTo>
                  <a:cubicBezTo>
                    <a:pt x="21062" y="13705"/>
                    <a:pt x="21006" y="13985"/>
                    <a:pt x="20894" y="14210"/>
                  </a:cubicBezTo>
                  <a:lnTo>
                    <a:pt x="20445" y="14042"/>
                  </a:lnTo>
                  <a:cubicBezTo>
                    <a:pt x="20445" y="14098"/>
                    <a:pt x="20388" y="14154"/>
                    <a:pt x="20388" y="14210"/>
                  </a:cubicBezTo>
                  <a:lnTo>
                    <a:pt x="20894" y="14322"/>
                  </a:lnTo>
                  <a:cubicBezTo>
                    <a:pt x="20782" y="14603"/>
                    <a:pt x="20725" y="14828"/>
                    <a:pt x="20613" y="15052"/>
                  </a:cubicBezTo>
                  <a:lnTo>
                    <a:pt x="20164" y="14884"/>
                  </a:lnTo>
                  <a:lnTo>
                    <a:pt x="20108" y="14996"/>
                  </a:lnTo>
                  <a:lnTo>
                    <a:pt x="20557" y="15221"/>
                  </a:lnTo>
                  <a:cubicBezTo>
                    <a:pt x="20445" y="15446"/>
                    <a:pt x="20332" y="15670"/>
                    <a:pt x="20220" y="15895"/>
                  </a:cubicBezTo>
                  <a:lnTo>
                    <a:pt x="19771" y="15670"/>
                  </a:lnTo>
                  <a:lnTo>
                    <a:pt x="19714" y="15839"/>
                  </a:lnTo>
                  <a:lnTo>
                    <a:pt x="20164" y="16063"/>
                  </a:lnTo>
                  <a:cubicBezTo>
                    <a:pt x="19995" y="16288"/>
                    <a:pt x="19883" y="16513"/>
                    <a:pt x="19714" y="16737"/>
                  </a:cubicBezTo>
                  <a:lnTo>
                    <a:pt x="19321" y="16457"/>
                  </a:lnTo>
                  <a:cubicBezTo>
                    <a:pt x="19321" y="16513"/>
                    <a:pt x="19265" y="16569"/>
                    <a:pt x="19209" y="16625"/>
                  </a:cubicBezTo>
                  <a:lnTo>
                    <a:pt x="19658" y="16906"/>
                  </a:lnTo>
                  <a:cubicBezTo>
                    <a:pt x="19490" y="17074"/>
                    <a:pt x="19378" y="17299"/>
                    <a:pt x="19209" y="17468"/>
                  </a:cubicBezTo>
                  <a:lnTo>
                    <a:pt x="18816" y="17187"/>
                  </a:lnTo>
                  <a:lnTo>
                    <a:pt x="18704" y="17299"/>
                  </a:lnTo>
                  <a:lnTo>
                    <a:pt x="19097" y="17636"/>
                  </a:lnTo>
                  <a:cubicBezTo>
                    <a:pt x="18928" y="17805"/>
                    <a:pt x="18760" y="18029"/>
                    <a:pt x="18591" y="18198"/>
                  </a:cubicBezTo>
                  <a:lnTo>
                    <a:pt x="18198" y="17861"/>
                  </a:lnTo>
                  <a:lnTo>
                    <a:pt x="18086" y="17973"/>
                  </a:lnTo>
                  <a:lnTo>
                    <a:pt x="18423" y="18310"/>
                  </a:lnTo>
                  <a:lnTo>
                    <a:pt x="17917" y="18816"/>
                  </a:lnTo>
                  <a:lnTo>
                    <a:pt x="17580" y="18422"/>
                  </a:lnTo>
                  <a:lnTo>
                    <a:pt x="17468" y="18535"/>
                  </a:lnTo>
                  <a:lnTo>
                    <a:pt x="17805" y="18928"/>
                  </a:lnTo>
                  <a:cubicBezTo>
                    <a:pt x="17580" y="19096"/>
                    <a:pt x="17356" y="19265"/>
                    <a:pt x="17131" y="19377"/>
                  </a:cubicBezTo>
                  <a:lnTo>
                    <a:pt x="16850" y="18984"/>
                  </a:lnTo>
                  <a:lnTo>
                    <a:pt x="16738" y="19040"/>
                  </a:lnTo>
                  <a:lnTo>
                    <a:pt x="17019" y="19489"/>
                  </a:lnTo>
                  <a:cubicBezTo>
                    <a:pt x="16794" y="19602"/>
                    <a:pt x="16569" y="19770"/>
                    <a:pt x="16401" y="19883"/>
                  </a:cubicBezTo>
                  <a:lnTo>
                    <a:pt x="16120" y="19433"/>
                  </a:lnTo>
                  <a:lnTo>
                    <a:pt x="16008" y="19489"/>
                  </a:lnTo>
                  <a:lnTo>
                    <a:pt x="16232" y="19939"/>
                  </a:lnTo>
                  <a:cubicBezTo>
                    <a:pt x="16008" y="20051"/>
                    <a:pt x="15783" y="20163"/>
                    <a:pt x="15502" y="20276"/>
                  </a:cubicBezTo>
                  <a:lnTo>
                    <a:pt x="15334" y="19826"/>
                  </a:lnTo>
                  <a:lnTo>
                    <a:pt x="15165" y="19883"/>
                  </a:lnTo>
                  <a:lnTo>
                    <a:pt x="15390" y="20332"/>
                  </a:lnTo>
                  <a:cubicBezTo>
                    <a:pt x="15109" y="20444"/>
                    <a:pt x="14884" y="20500"/>
                    <a:pt x="14660" y="20557"/>
                  </a:cubicBezTo>
                  <a:lnTo>
                    <a:pt x="14491" y="20107"/>
                  </a:lnTo>
                  <a:lnTo>
                    <a:pt x="14379" y="20163"/>
                  </a:lnTo>
                  <a:lnTo>
                    <a:pt x="14491" y="20613"/>
                  </a:lnTo>
                  <a:cubicBezTo>
                    <a:pt x="14267" y="20725"/>
                    <a:pt x="13986" y="20781"/>
                    <a:pt x="13761" y="20837"/>
                  </a:cubicBezTo>
                  <a:lnTo>
                    <a:pt x="13649" y="20332"/>
                  </a:lnTo>
                  <a:lnTo>
                    <a:pt x="13480" y="20332"/>
                  </a:lnTo>
                  <a:lnTo>
                    <a:pt x="13593" y="20837"/>
                  </a:lnTo>
                  <a:cubicBezTo>
                    <a:pt x="13312" y="20894"/>
                    <a:pt x="13087" y="20894"/>
                    <a:pt x="12862" y="20950"/>
                  </a:cubicBezTo>
                  <a:lnTo>
                    <a:pt x="12806" y="20444"/>
                  </a:lnTo>
                  <a:lnTo>
                    <a:pt x="12638" y="20444"/>
                  </a:lnTo>
                  <a:lnTo>
                    <a:pt x="12694" y="20950"/>
                  </a:lnTo>
                  <a:lnTo>
                    <a:pt x="11908" y="20950"/>
                  </a:lnTo>
                  <a:lnTo>
                    <a:pt x="11908" y="20444"/>
                  </a:lnTo>
                  <a:lnTo>
                    <a:pt x="11739" y="20444"/>
                  </a:lnTo>
                  <a:lnTo>
                    <a:pt x="11739" y="20950"/>
                  </a:lnTo>
                  <a:lnTo>
                    <a:pt x="11009" y="20950"/>
                  </a:lnTo>
                  <a:lnTo>
                    <a:pt x="11065" y="20444"/>
                  </a:lnTo>
                  <a:lnTo>
                    <a:pt x="10897" y="20444"/>
                  </a:lnTo>
                  <a:lnTo>
                    <a:pt x="10841" y="20950"/>
                  </a:lnTo>
                  <a:cubicBezTo>
                    <a:pt x="10560" y="20950"/>
                    <a:pt x="10335" y="20894"/>
                    <a:pt x="10054" y="20837"/>
                  </a:cubicBezTo>
                  <a:lnTo>
                    <a:pt x="10167" y="20332"/>
                  </a:lnTo>
                  <a:lnTo>
                    <a:pt x="9998" y="20332"/>
                  </a:lnTo>
                  <a:lnTo>
                    <a:pt x="9886" y="20837"/>
                  </a:lnTo>
                  <a:cubicBezTo>
                    <a:pt x="9661" y="20781"/>
                    <a:pt x="9436" y="20725"/>
                    <a:pt x="9212" y="20669"/>
                  </a:cubicBezTo>
                  <a:lnTo>
                    <a:pt x="9324" y="20163"/>
                  </a:lnTo>
                  <a:lnTo>
                    <a:pt x="9212" y="20107"/>
                  </a:lnTo>
                  <a:lnTo>
                    <a:pt x="9043" y="20613"/>
                  </a:lnTo>
                  <a:cubicBezTo>
                    <a:pt x="8819" y="20500"/>
                    <a:pt x="8538" y="20444"/>
                    <a:pt x="8313" y="20332"/>
                  </a:cubicBezTo>
                  <a:lnTo>
                    <a:pt x="8538" y="19883"/>
                  </a:lnTo>
                  <a:cubicBezTo>
                    <a:pt x="8482" y="19826"/>
                    <a:pt x="8425" y="19826"/>
                    <a:pt x="8369" y="19826"/>
                  </a:cubicBezTo>
                  <a:lnTo>
                    <a:pt x="8088" y="20220"/>
                  </a:lnTo>
                  <a:cubicBezTo>
                    <a:pt x="7864" y="20107"/>
                    <a:pt x="7639" y="19995"/>
                    <a:pt x="7414" y="19883"/>
                  </a:cubicBezTo>
                  <a:lnTo>
                    <a:pt x="7639" y="19489"/>
                  </a:lnTo>
                  <a:lnTo>
                    <a:pt x="7527" y="19377"/>
                  </a:lnTo>
                  <a:lnTo>
                    <a:pt x="7246" y="19826"/>
                  </a:lnTo>
                  <a:cubicBezTo>
                    <a:pt x="7021" y="19714"/>
                    <a:pt x="6797" y="19546"/>
                    <a:pt x="6628" y="19433"/>
                  </a:cubicBezTo>
                  <a:lnTo>
                    <a:pt x="6853" y="18984"/>
                  </a:lnTo>
                  <a:lnTo>
                    <a:pt x="6741" y="18928"/>
                  </a:lnTo>
                  <a:lnTo>
                    <a:pt x="6460" y="19321"/>
                  </a:lnTo>
                  <a:cubicBezTo>
                    <a:pt x="6235" y="19209"/>
                    <a:pt x="6067" y="19040"/>
                    <a:pt x="5842" y="18872"/>
                  </a:cubicBezTo>
                  <a:lnTo>
                    <a:pt x="6179" y="18479"/>
                  </a:lnTo>
                  <a:lnTo>
                    <a:pt x="6067" y="18366"/>
                  </a:lnTo>
                  <a:lnTo>
                    <a:pt x="5730" y="18759"/>
                  </a:lnTo>
                  <a:cubicBezTo>
                    <a:pt x="5561" y="18591"/>
                    <a:pt x="5336" y="18422"/>
                    <a:pt x="5168" y="18254"/>
                  </a:cubicBezTo>
                  <a:lnTo>
                    <a:pt x="5505" y="17917"/>
                  </a:lnTo>
                  <a:lnTo>
                    <a:pt x="5393" y="17748"/>
                  </a:lnTo>
                  <a:lnTo>
                    <a:pt x="5056" y="18142"/>
                  </a:lnTo>
                  <a:cubicBezTo>
                    <a:pt x="4887" y="17973"/>
                    <a:pt x="4719" y="17748"/>
                    <a:pt x="4550" y="17580"/>
                  </a:cubicBezTo>
                  <a:lnTo>
                    <a:pt x="4943" y="17243"/>
                  </a:lnTo>
                  <a:lnTo>
                    <a:pt x="4831" y="17131"/>
                  </a:lnTo>
                  <a:lnTo>
                    <a:pt x="4438" y="17468"/>
                  </a:lnTo>
                  <a:cubicBezTo>
                    <a:pt x="4269" y="17243"/>
                    <a:pt x="4101" y="17018"/>
                    <a:pt x="3988" y="16794"/>
                  </a:cubicBezTo>
                  <a:lnTo>
                    <a:pt x="4382" y="16569"/>
                  </a:lnTo>
                  <a:cubicBezTo>
                    <a:pt x="4382" y="16513"/>
                    <a:pt x="4325" y="16457"/>
                    <a:pt x="4269" y="16400"/>
                  </a:cubicBezTo>
                  <a:lnTo>
                    <a:pt x="3876" y="16681"/>
                  </a:lnTo>
                  <a:cubicBezTo>
                    <a:pt x="3764" y="16457"/>
                    <a:pt x="3595" y="16232"/>
                    <a:pt x="3483" y="16063"/>
                  </a:cubicBezTo>
                  <a:lnTo>
                    <a:pt x="3932" y="15783"/>
                  </a:lnTo>
                  <a:lnTo>
                    <a:pt x="3876" y="15670"/>
                  </a:lnTo>
                  <a:lnTo>
                    <a:pt x="3427" y="15895"/>
                  </a:lnTo>
                  <a:cubicBezTo>
                    <a:pt x="3314" y="15670"/>
                    <a:pt x="3202" y="15446"/>
                    <a:pt x="3090" y="15165"/>
                  </a:cubicBezTo>
                  <a:lnTo>
                    <a:pt x="3539" y="14996"/>
                  </a:lnTo>
                  <a:lnTo>
                    <a:pt x="3483" y="14828"/>
                  </a:lnTo>
                  <a:lnTo>
                    <a:pt x="3034" y="14996"/>
                  </a:lnTo>
                  <a:cubicBezTo>
                    <a:pt x="2921" y="14772"/>
                    <a:pt x="2865" y="14547"/>
                    <a:pt x="2809" y="14322"/>
                  </a:cubicBezTo>
                  <a:lnTo>
                    <a:pt x="3258" y="14154"/>
                  </a:lnTo>
                  <a:lnTo>
                    <a:pt x="3146" y="14042"/>
                  </a:lnTo>
                  <a:lnTo>
                    <a:pt x="2697" y="14154"/>
                  </a:lnTo>
                  <a:cubicBezTo>
                    <a:pt x="2640" y="13929"/>
                    <a:pt x="2528" y="13648"/>
                    <a:pt x="2528" y="13424"/>
                  </a:cubicBezTo>
                  <a:lnTo>
                    <a:pt x="2977" y="13311"/>
                  </a:lnTo>
                  <a:lnTo>
                    <a:pt x="2977" y="13143"/>
                  </a:lnTo>
                  <a:lnTo>
                    <a:pt x="2472" y="13255"/>
                  </a:lnTo>
                  <a:cubicBezTo>
                    <a:pt x="2472" y="12974"/>
                    <a:pt x="2416" y="12750"/>
                    <a:pt x="2360" y="12525"/>
                  </a:cubicBezTo>
                  <a:lnTo>
                    <a:pt x="2865" y="12469"/>
                  </a:lnTo>
                  <a:lnTo>
                    <a:pt x="2865" y="12300"/>
                  </a:lnTo>
                  <a:lnTo>
                    <a:pt x="2360" y="12357"/>
                  </a:lnTo>
                  <a:cubicBezTo>
                    <a:pt x="2360" y="12076"/>
                    <a:pt x="2360" y="11851"/>
                    <a:pt x="2360" y="11570"/>
                  </a:cubicBezTo>
                  <a:lnTo>
                    <a:pt x="2865" y="11570"/>
                  </a:lnTo>
                  <a:lnTo>
                    <a:pt x="2865" y="11514"/>
                  </a:lnTo>
                  <a:lnTo>
                    <a:pt x="2865" y="11402"/>
                  </a:lnTo>
                  <a:lnTo>
                    <a:pt x="2360" y="11402"/>
                  </a:lnTo>
                  <a:lnTo>
                    <a:pt x="2360" y="10728"/>
                  </a:lnTo>
                  <a:lnTo>
                    <a:pt x="2865" y="10784"/>
                  </a:lnTo>
                  <a:lnTo>
                    <a:pt x="2865" y="10615"/>
                  </a:lnTo>
                  <a:lnTo>
                    <a:pt x="2360" y="10559"/>
                  </a:lnTo>
                  <a:cubicBezTo>
                    <a:pt x="2360" y="10278"/>
                    <a:pt x="2416" y="10054"/>
                    <a:pt x="2472" y="9773"/>
                  </a:cubicBezTo>
                  <a:lnTo>
                    <a:pt x="2977" y="9885"/>
                  </a:lnTo>
                  <a:cubicBezTo>
                    <a:pt x="2977" y="9829"/>
                    <a:pt x="2977" y="9773"/>
                    <a:pt x="2977" y="9717"/>
                  </a:cubicBezTo>
                  <a:lnTo>
                    <a:pt x="2472" y="9605"/>
                  </a:lnTo>
                  <a:cubicBezTo>
                    <a:pt x="2528" y="9380"/>
                    <a:pt x="2584" y="9155"/>
                    <a:pt x="2640" y="8931"/>
                  </a:cubicBezTo>
                  <a:lnTo>
                    <a:pt x="3146" y="8987"/>
                  </a:lnTo>
                  <a:cubicBezTo>
                    <a:pt x="3202" y="8931"/>
                    <a:pt x="3202" y="8874"/>
                    <a:pt x="3202" y="8818"/>
                  </a:cubicBezTo>
                  <a:lnTo>
                    <a:pt x="2753" y="8706"/>
                  </a:lnTo>
                  <a:cubicBezTo>
                    <a:pt x="2809" y="8425"/>
                    <a:pt x="2921" y="8200"/>
                    <a:pt x="2977" y="7920"/>
                  </a:cubicBezTo>
                  <a:lnTo>
                    <a:pt x="3483" y="8144"/>
                  </a:lnTo>
                  <a:lnTo>
                    <a:pt x="3539" y="7976"/>
                  </a:lnTo>
                  <a:lnTo>
                    <a:pt x="3090" y="7807"/>
                  </a:lnTo>
                  <a:cubicBezTo>
                    <a:pt x="3146" y="7583"/>
                    <a:pt x="3258" y="7358"/>
                    <a:pt x="3371" y="7133"/>
                  </a:cubicBezTo>
                  <a:lnTo>
                    <a:pt x="3820" y="7358"/>
                  </a:lnTo>
                  <a:lnTo>
                    <a:pt x="3932" y="7189"/>
                  </a:lnTo>
                  <a:lnTo>
                    <a:pt x="3483" y="6965"/>
                  </a:lnTo>
                  <a:cubicBezTo>
                    <a:pt x="3595" y="6740"/>
                    <a:pt x="3708" y="6515"/>
                    <a:pt x="3876" y="6291"/>
                  </a:cubicBezTo>
                  <a:lnTo>
                    <a:pt x="4269" y="6572"/>
                  </a:lnTo>
                  <a:cubicBezTo>
                    <a:pt x="4325" y="6515"/>
                    <a:pt x="4325" y="6459"/>
                    <a:pt x="4382" y="6403"/>
                  </a:cubicBezTo>
                  <a:lnTo>
                    <a:pt x="3988" y="6122"/>
                  </a:lnTo>
                  <a:cubicBezTo>
                    <a:pt x="4101" y="5954"/>
                    <a:pt x="4269" y="5729"/>
                    <a:pt x="4382" y="5561"/>
                  </a:cubicBezTo>
                  <a:lnTo>
                    <a:pt x="4775" y="5841"/>
                  </a:lnTo>
                  <a:lnTo>
                    <a:pt x="4887" y="5729"/>
                  </a:lnTo>
                  <a:lnTo>
                    <a:pt x="4550" y="5392"/>
                  </a:lnTo>
                  <a:cubicBezTo>
                    <a:pt x="4719" y="5224"/>
                    <a:pt x="4943" y="4999"/>
                    <a:pt x="5112" y="4831"/>
                  </a:cubicBezTo>
                  <a:lnTo>
                    <a:pt x="5449" y="5224"/>
                  </a:lnTo>
                  <a:lnTo>
                    <a:pt x="5561" y="5055"/>
                  </a:lnTo>
                  <a:lnTo>
                    <a:pt x="5224" y="4718"/>
                  </a:lnTo>
                  <a:cubicBezTo>
                    <a:pt x="5393" y="4550"/>
                    <a:pt x="5561" y="4381"/>
                    <a:pt x="5786" y="4213"/>
                  </a:cubicBezTo>
                  <a:lnTo>
                    <a:pt x="6067" y="4606"/>
                  </a:lnTo>
                  <a:lnTo>
                    <a:pt x="6235" y="4494"/>
                  </a:lnTo>
                  <a:lnTo>
                    <a:pt x="5898" y="4100"/>
                  </a:lnTo>
                  <a:cubicBezTo>
                    <a:pt x="6123" y="3932"/>
                    <a:pt x="6291" y="3820"/>
                    <a:pt x="6516" y="3651"/>
                  </a:cubicBezTo>
                  <a:lnTo>
                    <a:pt x="6797" y="4044"/>
                  </a:lnTo>
                  <a:lnTo>
                    <a:pt x="6965" y="3988"/>
                  </a:lnTo>
                  <a:lnTo>
                    <a:pt x="6684" y="3539"/>
                  </a:lnTo>
                  <a:cubicBezTo>
                    <a:pt x="6853" y="3426"/>
                    <a:pt x="7077" y="3314"/>
                    <a:pt x="7302" y="3202"/>
                  </a:cubicBezTo>
                  <a:lnTo>
                    <a:pt x="7527" y="3595"/>
                  </a:lnTo>
                  <a:lnTo>
                    <a:pt x="7695" y="3539"/>
                  </a:lnTo>
                  <a:lnTo>
                    <a:pt x="7471" y="3089"/>
                  </a:lnTo>
                  <a:cubicBezTo>
                    <a:pt x="7695" y="2977"/>
                    <a:pt x="7920" y="2865"/>
                    <a:pt x="8145" y="2752"/>
                  </a:cubicBezTo>
                  <a:lnTo>
                    <a:pt x="8369" y="3202"/>
                  </a:lnTo>
                  <a:lnTo>
                    <a:pt x="8482" y="3146"/>
                  </a:lnTo>
                  <a:lnTo>
                    <a:pt x="8313" y="2696"/>
                  </a:lnTo>
                  <a:cubicBezTo>
                    <a:pt x="8538" y="2584"/>
                    <a:pt x="8762" y="2472"/>
                    <a:pt x="8987" y="2415"/>
                  </a:cubicBezTo>
                  <a:lnTo>
                    <a:pt x="9156" y="2921"/>
                  </a:lnTo>
                  <a:lnTo>
                    <a:pt x="9268" y="2865"/>
                  </a:lnTo>
                  <a:lnTo>
                    <a:pt x="9156" y="2359"/>
                  </a:lnTo>
                  <a:cubicBezTo>
                    <a:pt x="9380" y="2303"/>
                    <a:pt x="9661" y="2247"/>
                    <a:pt x="9886" y="2191"/>
                  </a:cubicBezTo>
                  <a:lnTo>
                    <a:pt x="9998" y="2696"/>
                  </a:lnTo>
                  <a:lnTo>
                    <a:pt x="10167" y="2696"/>
                  </a:lnTo>
                  <a:lnTo>
                    <a:pt x="10110" y="2191"/>
                  </a:lnTo>
                  <a:cubicBezTo>
                    <a:pt x="10335" y="2135"/>
                    <a:pt x="10560" y="2078"/>
                    <a:pt x="10784" y="2078"/>
                  </a:cubicBezTo>
                  <a:lnTo>
                    <a:pt x="10841" y="2584"/>
                  </a:lnTo>
                  <a:lnTo>
                    <a:pt x="11009" y="2584"/>
                  </a:lnTo>
                  <a:lnTo>
                    <a:pt x="10953" y="2078"/>
                  </a:lnTo>
                  <a:cubicBezTo>
                    <a:pt x="11234" y="2078"/>
                    <a:pt x="11514" y="2022"/>
                    <a:pt x="11739" y="2022"/>
                  </a:cubicBezTo>
                  <a:lnTo>
                    <a:pt x="11739" y="2528"/>
                  </a:lnTo>
                  <a:lnTo>
                    <a:pt x="11908" y="2528"/>
                  </a:lnTo>
                  <a:lnTo>
                    <a:pt x="11908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13"/>
            <p:cNvSpPr/>
            <p:nvPr/>
          </p:nvSpPr>
          <p:spPr>
            <a:xfrm>
              <a:off x="4888325" y="1885150"/>
              <a:ext cx="44975" cy="67400"/>
            </a:xfrm>
            <a:custGeom>
              <a:rect b="b" l="l" r="r" t="t"/>
              <a:pathLst>
                <a:path extrusionOk="0" h="2696" w="1799">
                  <a:moveTo>
                    <a:pt x="225" y="0"/>
                  </a:moveTo>
                  <a:lnTo>
                    <a:pt x="1" y="112"/>
                  </a:lnTo>
                  <a:lnTo>
                    <a:pt x="1573" y="2696"/>
                  </a:lnTo>
                  <a:lnTo>
                    <a:pt x="1798" y="2527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13"/>
            <p:cNvSpPr/>
            <p:nvPr/>
          </p:nvSpPr>
          <p:spPr>
            <a:xfrm>
              <a:off x="4926250" y="1865475"/>
              <a:ext cx="36525" cy="70225"/>
            </a:xfrm>
            <a:custGeom>
              <a:rect b="b" l="l" r="r" t="t"/>
              <a:pathLst>
                <a:path extrusionOk="0" h="2809" w="1461">
                  <a:moveTo>
                    <a:pt x="225" y="1"/>
                  </a:moveTo>
                  <a:lnTo>
                    <a:pt x="0" y="113"/>
                  </a:lnTo>
                  <a:lnTo>
                    <a:pt x="1292" y="2809"/>
                  </a:lnTo>
                  <a:lnTo>
                    <a:pt x="1461" y="2697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13"/>
            <p:cNvSpPr/>
            <p:nvPr/>
          </p:nvSpPr>
          <p:spPr>
            <a:xfrm>
              <a:off x="4965550" y="1848625"/>
              <a:ext cx="30925" cy="73050"/>
            </a:xfrm>
            <a:custGeom>
              <a:rect b="b" l="l" r="r" t="t"/>
              <a:pathLst>
                <a:path extrusionOk="0" h="2922" w="1237">
                  <a:moveTo>
                    <a:pt x="282" y="1"/>
                  </a:moveTo>
                  <a:lnTo>
                    <a:pt x="1" y="113"/>
                  </a:lnTo>
                  <a:lnTo>
                    <a:pt x="1012" y="2921"/>
                  </a:lnTo>
                  <a:lnTo>
                    <a:pt x="1236" y="2809"/>
                  </a:lnTo>
                  <a:lnTo>
                    <a:pt x="282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13"/>
            <p:cNvSpPr/>
            <p:nvPr/>
          </p:nvSpPr>
          <p:spPr>
            <a:xfrm>
              <a:off x="4853225" y="1909000"/>
              <a:ext cx="49175" cy="63225"/>
            </a:xfrm>
            <a:custGeom>
              <a:rect b="b" l="l" r="r" t="t"/>
              <a:pathLst>
                <a:path extrusionOk="0" h="2529" w="1967">
                  <a:moveTo>
                    <a:pt x="169" y="1"/>
                  </a:moveTo>
                  <a:lnTo>
                    <a:pt x="1" y="169"/>
                  </a:lnTo>
                  <a:lnTo>
                    <a:pt x="1742" y="2528"/>
                  </a:lnTo>
                  <a:lnTo>
                    <a:pt x="1966" y="2416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13"/>
            <p:cNvSpPr/>
            <p:nvPr/>
          </p:nvSpPr>
          <p:spPr>
            <a:xfrm>
              <a:off x="5129850" y="1826175"/>
              <a:ext cx="11250" cy="74425"/>
            </a:xfrm>
            <a:custGeom>
              <a:rect b="b" l="l" r="r" t="t"/>
              <a:pathLst>
                <a:path extrusionOk="0" h="2977" w="450">
                  <a:moveTo>
                    <a:pt x="169" y="0"/>
                  </a:moveTo>
                  <a:lnTo>
                    <a:pt x="0" y="2977"/>
                  </a:lnTo>
                  <a:lnTo>
                    <a:pt x="281" y="2977"/>
                  </a:lnTo>
                  <a:lnTo>
                    <a:pt x="449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13"/>
            <p:cNvSpPr/>
            <p:nvPr/>
          </p:nvSpPr>
          <p:spPr>
            <a:xfrm>
              <a:off x="5090525" y="1826175"/>
              <a:ext cx="9850" cy="74425"/>
            </a:xfrm>
            <a:custGeom>
              <a:rect b="b" l="l" r="r" t="t"/>
              <a:pathLst>
                <a:path extrusionOk="0" h="2977" w="394">
                  <a:moveTo>
                    <a:pt x="0" y="0"/>
                  </a:moveTo>
                  <a:lnTo>
                    <a:pt x="169" y="2977"/>
                  </a:lnTo>
                  <a:lnTo>
                    <a:pt x="394" y="2977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>
              <a:off x="5048400" y="1830375"/>
              <a:ext cx="16875" cy="73050"/>
            </a:xfrm>
            <a:custGeom>
              <a:rect b="b" l="l" r="r" t="t"/>
              <a:pathLst>
                <a:path extrusionOk="0" h="2922" w="675">
                  <a:moveTo>
                    <a:pt x="1" y="1"/>
                  </a:moveTo>
                  <a:lnTo>
                    <a:pt x="450" y="2921"/>
                  </a:lnTo>
                  <a:lnTo>
                    <a:pt x="675" y="2921"/>
                  </a:lnTo>
                  <a:lnTo>
                    <a:pt x="281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13"/>
            <p:cNvSpPr/>
            <p:nvPr/>
          </p:nvSpPr>
          <p:spPr>
            <a:xfrm>
              <a:off x="5006275" y="1837400"/>
              <a:ext cx="23900" cy="74450"/>
            </a:xfrm>
            <a:custGeom>
              <a:rect b="b" l="l" r="r" t="t"/>
              <a:pathLst>
                <a:path extrusionOk="0" h="2978" w="956">
                  <a:moveTo>
                    <a:pt x="281" y="0"/>
                  </a:moveTo>
                  <a:lnTo>
                    <a:pt x="1" y="57"/>
                  </a:lnTo>
                  <a:lnTo>
                    <a:pt x="731" y="2977"/>
                  </a:lnTo>
                  <a:lnTo>
                    <a:pt x="955" y="2865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13"/>
            <p:cNvSpPr/>
            <p:nvPr/>
          </p:nvSpPr>
          <p:spPr>
            <a:xfrm>
              <a:off x="4763375" y="1998875"/>
              <a:ext cx="63200" cy="49175"/>
            </a:xfrm>
            <a:custGeom>
              <a:rect b="b" l="l" r="r" t="t"/>
              <a:pathLst>
                <a:path extrusionOk="0" h="1967" w="2528">
                  <a:moveTo>
                    <a:pt x="169" y="0"/>
                  </a:moveTo>
                  <a:lnTo>
                    <a:pt x="0" y="169"/>
                  </a:lnTo>
                  <a:lnTo>
                    <a:pt x="2415" y="1966"/>
                  </a:lnTo>
                  <a:lnTo>
                    <a:pt x="2528" y="1741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13"/>
            <p:cNvSpPr/>
            <p:nvPr/>
          </p:nvSpPr>
          <p:spPr>
            <a:xfrm>
              <a:off x="4790050" y="1966575"/>
              <a:ext cx="59000" cy="54775"/>
            </a:xfrm>
            <a:custGeom>
              <a:rect b="b" l="l" r="r" t="t"/>
              <a:pathLst>
                <a:path extrusionOk="0" h="2191" w="2360">
                  <a:moveTo>
                    <a:pt x="169" y="1"/>
                  </a:moveTo>
                  <a:lnTo>
                    <a:pt x="0" y="169"/>
                  </a:lnTo>
                  <a:lnTo>
                    <a:pt x="2191" y="2191"/>
                  </a:lnTo>
                  <a:lnTo>
                    <a:pt x="2359" y="1966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13"/>
            <p:cNvSpPr/>
            <p:nvPr/>
          </p:nvSpPr>
          <p:spPr>
            <a:xfrm>
              <a:off x="4739500" y="2033975"/>
              <a:ext cx="67425" cy="43550"/>
            </a:xfrm>
            <a:custGeom>
              <a:rect b="b" l="l" r="r" t="t"/>
              <a:pathLst>
                <a:path extrusionOk="0" h="1742" w="2697">
                  <a:moveTo>
                    <a:pt x="169" y="0"/>
                  </a:moveTo>
                  <a:cubicBezTo>
                    <a:pt x="113" y="57"/>
                    <a:pt x="57" y="169"/>
                    <a:pt x="0" y="225"/>
                  </a:cubicBezTo>
                  <a:lnTo>
                    <a:pt x="2528" y="1742"/>
                  </a:lnTo>
                  <a:lnTo>
                    <a:pt x="2696" y="1517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13"/>
            <p:cNvSpPr/>
            <p:nvPr/>
          </p:nvSpPr>
          <p:spPr>
            <a:xfrm>
              <a:off x="4820925" y="1935675"/>
              <a:ext cx="54800" cy="60425"/>
            </a:xfrm>
            <a:custGeom>
              <a:rect b="b" l="l" r="r" t="t"/>
              <a:pathLst>
                <a:path extrusionOk="0" h="2417" w="2192">
                  <a:moveTo>
                    <a:pt x="169" y="1"/>
                  </a:moveTo>
                  <a:lnTo>
                    <a:pt x="1" y="169"/>
                  </a:lnTo>
                  <a:lnTo>
                    <a:pt x="1967" y="2416"/>
                  </a:lnTo>
                  <a:lnTo>
                    <a:pt x="2191" y="2191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13"/>
            <p:cNvSpPr/>
            <p:nvPr/>
          </p:nvSpPr>
          <p:spPr>
            <a:xfrm>
              <a:off x="5164950" y="1830375"/>
              <a:ext cx="16875" cy="74450"/>
            </a:xfrm>
            <a:custGeom>
              <a:rect b="b" l="l" r="r" t="t"/>
              <a:pathLst>
                <a:path extrusionOk="0" h="2978" w="675">
                  <a:moveTo>
                    <a:pt x="450" y="1"/>
                  </a:moveTo>
                  <a:lnTo>
                    <a:pt x="0" y="2921"/>
                  </a:lnTo>
                  <a:lnTo>
                    <a:pt x="225" y="2977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13"/>
            <p:cNvSpPr/>
            <p:nvPr/>
          </p:nvSpPr>
          <p:spPr>
            <a:xfrm>
              <a:off x="5267450" y="1866875"/>
              <a:ext cx="37925" cy="68825"/>
            </a:xfrm>
            <a:custGeom>
              <a:rect b="b" l="l" r="r" t="t"/>
              <a:pathLst>
                <a:path extrusionOk="0" h="2753" w="1517">
                  <a:moveTo>
                    <a:pt x="1236" y="1"/>
                  </a:moveTo>
                  <a:lnTo>
                    <a:pt x="0" y="2641"/>
                  </a:lnTo>
                  <a:lnTo>
                    <a:pt x="225" y="2753"/>
                  </a:lnTo>
                  <a:lnTo>
                    <a:pt x="1517" y="113"/>
                  </a:lnTo>
                  <a:lnTo>
                    <a:pt x="1236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13"/>
            <p:cNvSpPr/>
            <p:nvPr/>
          </p:nvSpPr>
          <p:spPr>
            <a:xfrm>
              <a:off x="5200050" y="1838800"/>
              <a:ext cx="23900" cy="73050"/>
            </a:xfrm>
            <a:custGeom>
              <a:rect b="b" l="l" r="r" t="t"/>
              <a:pathLst>
                <a:path extrusionOk="0" h="2922" w="956">
                  <a:moveTo>
                    <a:pt x="730" y="1"/>
                  </a:moveTo>
                  <a:lnTo>
                    <a:pt x="0" y="2865"/>
                  </a:lnTo>
                  <a:lnTo>
                    <a:pt x="281" y="2921"/>
                  </a:lnTo>
                  <a:lnTo>
                    <a:pt x="955" y="57"/>
                  </a:lnTo>
                  <a:lnTo>
                    <a:pt x="730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13"/>
            <p:cNvSpPr/>
            <p:nvPr/>
          </p:nvSpPr>
          <p:spPr>
            <a:xfrm>
              <a:off x="5233750" y="1850025"/>
              <a:ext cx="30900" cy="71650"/>
            </a:xfrm>
            <a:custGeom>
              <a:rect b="b" l="l" r="r" t="t"/>
              <a:pathLst>
                <a:path extrusionOk="0" h="2866" w="1236">
                  <a:moveTo>
                    <a:pt x="955" y="1"/>
                  </a:moveTo>
                  <a:lnTo>
                    <a:pt x="0" y="2809"/>
                  </a:lnTo>
                  <a:lnTo>
                    <a:pt x="225" y="2865"/>
                  </a:lnTo>
                  <a:lnTo>
                    <a:pt x="1236" y="113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3"/>
            <p:cNvSpPr/>
            <p:nvPr/>
          </p:nvSpPr>
          <p:spPr>
            <a:xfrm>
              <a:off x="5355900" y="1984825"/>
              <a:ext cx="5650" cy="11275"/>
            </a:xfrm>
            <a:custGeom>
              <a:rect b="b" l="l" r="r" t="t"/>
              <a:pathLst>
                <a:path extrusionOk="0" h="451" w="226">
                  <a:moveTo>
                    <a:pt x="225" y="1"/>
                  </a:moveTo>
                  <a:lnTo>
                    <a:pt x="1" y="225"/>
                  </a:lnTo>
                  <a:lnTo>
                    <a:pt x="169" y="450"/>
                  </a:lnTo>
                  <a:lnTo>
                    <a:pt x="225" y="338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3"/>
            <p:cNvSpPr/>
            <p:nvPr/>
          </p:nvSpPr>
          <p:spPr>
            <a:xfrm>
              <a:off x="5298325" y="1886550"/>
              <a:ext cx="43550" cy="66000"/>
            </a:xfrm>
            <a:custGeom>
              <a:rect b="b" l="l" r="r" t="t"/>
              <a:pathLst>
                <a:path extrusionOk="0" h="2640" w="1742">
                  <a:moveTo>
                    <a:pt x="1517" y="0"/>
                  </a:moveTo>
                  <a:lnTo>
                    <a:pt x="1" y="2528"/>
                  </a:lnTo>
                  <a:lnTo>
                    <a:pt x="225" y="2640"/>
                  </a:lnTo>
                  <a:lnTo>
                    <a:pt x="1742" y="113"/>
                  </a:lnTo>
                  <a:lnTo>
                    <a:pt x="1517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3"/>
            <p:cNvSpPr/>
            <p:nvPr/>
          </p:nvSpPr>
          <p:spPr>
            <a:xfrm>
              <a:off x="5327825" y="1925850"/>
              <a:ext cx="33725" cy="47775"/>
            </a:xfrm>
            <a:custGeom>
              <a:rect b="b" l="l" r="r" t="t"/>
              <a:pathLst>
                <a:path extrusionOk="0" h="1911" w="1349">
                  <a:moveTo>
                    <a:pt x="1348" y="1"/>
                  </a:moveTo>
                  <a:lnTo>
                    <a:pt x="0" y="1742"/>
                  </a:lnTo>
                  <a:lnTo>
                    <a:pt x="225" y="1910"/>
                  </a:lnTo>
                  <a:lnTo>
                    <a:pt x="1348" y="394"/>
                  </a:lnTo>
                  <a:lnTo>
                    <a:pt x="1348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3"/>
            <p:cNvSpPr/>
            <p:nvPr/>
          </p:nvSpPr>
          <p:spPr>
            <a:xfrm>
              <a:off x="4836375" y="1921650"/>
              <a:ext cx="66025" cy="78650"/>
            </a:xfrm>
            <a:custGeom>
              <a:rect b="b" l="l" r="r" t="t"/>
              <a:pathLst>
                <a:path extrusionOk="0" h="3146" w="2641">
                  <a:moveTo>
                    <a:pt x="225" y="0"/>
                  </a:moveTo>
                  <a:lnTo>
                    <a:pt x="1" y="169"/>
                  </a:lnTo>
                  <a:lnTo>
                    <a:pt x="2472" y="3146"/>
                  </a:lnTo>
                  <a:lnTo>
                    <a:pt x="2640" y="2977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3"/>
            <p:cNvSpPr/>
            <p:nvPr/>
          </p:nvSpPr>
          <p:spPr>
            <a:xfrm>
              <a:off x="4947300" y="1857050"/>
              <a:ext cx="42150" cy="91300"/>
            </a:xfrm>
            <a:custGeom>
              <a:rect b="b" l="l" r="r" t="t"/>
              <a:pathLst>
                <a:path extrusionOk="0" h="3652" w="1686">
                  <a:moveTo>
                    <a:pt x="225" y="1"/>
                  </a:moveTo>
                  <a:lnTo>
                    <a:pt x="1" y="57"/>
                  </a:lnTo>
                  <a:lnTo>
                    <a:pt x="1461" y="3651"/>
                  </a:lnTo>
                  <a:lnTo>
                    <a:pt x="1686" y="3539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3"/>
            <p:cNvSpPr/>
            <p:nvPr/>
          </p:nvSpPr>
          <p:spPr>
            <a:xfrm>
              <a:off x="4908000" y="1875300"/>
              <a:ext cx="50575" cy="88500"/>
            </a:xfrm>
            <a:custGeom>
              <a:rect b="b" l="l" r="r" t="t"/>
              <a:pathLst>
                <a:path extrusionOk="0" h="3540" w="2023">
                  <a:moveTo>
                    <a:pt x="225" y="1"/>
                  </a:moveTo>
                  <a:lnTo>
                    <a:pt x="0" y="113"/>
                  </a:lnTo>
                  <a:lnTo>
                    <a:pt x="1797" y="3539"/>
                  </a:lnTo>
                  <a:lnTo>
                    <a:pt x="2022" y="3427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3"/>
            <p:cNvSpPr/>
            <p:nvPr/>
          </p:nvSpPr>
          <p:spPr>
            <a:xfrm>
              <a:off x="4871475" y="1896375"/>
              <a:ext cx="59000" cy="82875"/>
            </a:xfrm>
            <a:custGeom>
              <a:rect b="b" l="l" r="r" t="t"/>
              <a:pathLst>
                <a:path extrusionOk="0" h="3315" w="2360">
                  <a:moveTo>
                    <a:pt x="225" y="0"/>
                  </a:moveTo>
                  <a:lnTo>
                    <a:pt x="1" y="113"/>
                  </a:lnTo>
                  <a:lnTo>
                    <a:pt x="2135" y="3314"/>
                  </a:lnTo>
                  <a:lnTo>
                    <a:pt x="2360" y="3202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3"/>
            <p:cNvSpPr/>
            <p:nvPr/>
          </p:nvSpPr>
          <p:spPr>
            <a:xfrm>
              <a:off x="4986625" y="1843025"/>
              <a:ext cx="33725" cy="94100"/>
            </a:xfrm>
            <a:custGeom>
              <a:rect b="b" l="l" r="r" t="t"/>
              <a:pathLst>
                <a:path extrusionOk="0" h="3764" w="1349">
                  <a:moveTo>
                    <a:pt x="225" y="0"/>
                  </a:moveTo>
                  <a:lnTo>
                    <a:pt x="0" y="56"/>
                  </a:lnTo>
                  <a:lnTo>
                    <a:pt x="1067" y="3763"/>
                  </a:lnTo>
                  <a:lnTo>
                    <a:pt x="1348" y="3707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3"/>
            <p:cNvSpPr/>
            <p:nvPr/>
          </p:nvSpPr>
          <p:spPr>
            <a:xfrm>
              <a:off x="5113000" y="1826175"/>
              <a:ext cx="7025" cy="95500"/>
            </a:xfrm>
            <a:custGeom>
              <a:rect b="b" l="l" r="r" t="t"/>
              <a:pathLst>
                <a:path extrusionOk="0" h="3820" w="281">
                  <a:moveTo>
                    <a:pt x="0" y="0"/>
                  </a:moveTo>
                  <a:lnTo>
                    <a:pt x="0" y="3819"/>
                  </a:lnTo>
                  <a:lnTo>
                    <a:pt x="281" y="3819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3"/>
            <p:cNvSpPr/>
            <p:nvPr/>
          </p:nvSpPr>
          <p:spPr>
            <a:xfrm>
              <a:off x="5028750" y="1833175"/>
              <a:ext cx="23900" cy="95525"/>
            </a:xfrm>
            <a:custGeom>
              <a:rect b="b" l="l" r="r" t="t"/>
              <a:pathLst>
                <a:path extrusionOk="0" h="3821" w="956">
                  <a:moveTo>
                    <a:pt x="225" y="1"/>
                  </a:moveTo>
                  <a:lnTo>
                    <a:pt x="0" y="57"/>
                  </a:lnTo>
                  <a:lnTo>
                    <a:pt x="674" y="3820"/>
                  </a:lnTo>
                  <a:lnTo>
                    <a:pt x="955" y="3764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3"/>
            <p:cNvSpPr/>
            <p:nvPr/>
          </p:nvSpPr>
          <p:spPr>
            <a:xfrm>
              <a:off x="5069475" y="1827575"/>
              <a:ext cx="15450" cy="95500"/>
            </a:xfrm>
            <a:custGeom>
              <a:rect b="b" l="l" r="r" t="t"/>
              <a:pathLst>
                <a:path extrusionOk="0" h="3820" w="618">
                  <a:moveTo>
                    <a:pt x="0" y="0"/>
                  </a:moveTo>
                  <a:lnTo>
                    <a:pt x="393" y="3819"/>
                  </a:lnTo>
                  <a:lnTo>
                    <a:pt x="618" y="3819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3"/>
            <p:cNvSpPr/>
            <p:nvPr/>
          </p:nvSpPr>
          <p:spPr>
            <a:xfrm>
              <a:off x="4805500" y="1949725"/>
              <a:ext cx="73025" cy="73050"/>
            </a:xfrm>
            <a:custGeom>
              <a:rect b="b" l="l" r="r" t="t"/>
              <a:pathLst>
                <a:path extrusionOk="0" h="2922" w="2921">
                  <a:moveTo>
                    <a:pt x="169" y="1"/>
                  </a:moveTo>
                  <a:lnTo>
                    <a:pt x="0" y="169"/>
                  </a:lnTo>
                  <a:lnTo>
                    <a:pt x="2752" y="2921"/>
                  </a:lnTo>
                  <a:cubicBezTo>
                    <a:pt x="2808" y="2865"/>
                    <a:pt x="2864" y="2809"/>
                    <a:pt x="2921" y="2753"/>
                  </a:cubicBez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3"/>
            <p:cNvSpPr/>
            <p:nvPr/>
          </p:nvSpPr>
          <p:spPr>
            <a:xfrm>
              <a:off x="4776000" y="1982025"/>
              <a:ext cx="78650" cy="66025"/>
            </a:xfrm>
            <a:custGeom>
              <a:rect b="b" l="l" r="r" t="t"/>
              <a:pathLst>
                <a:path extrusionOk="0" h="2641" w="3146">
                  <a:moveTo>
                    <a:pt x="169" y="0"/>
                  </a:moveTo>
                  <a:cubicBezTo>
                    <a:pt x="113" y="57"/>
                    <a:pt x="57" y="113"/>
                    <a:pt x="1" y="169"/>
                  </a:cubicBezTo>
                  <a:lnTo>
                    <a:pt x="2977" y="2640"/>
                  </a:lnTo>
                  <a:lnTo>
                    <a:pt x="3146" y="2415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3"/>
            <p:cNvSpPr/>
            <p:nvPr/>
          </p:nvSpPr>
          <p:spPr>
            <a:xfrm>
              <a:off x="4752125" y="2015725"/>
              <a:ext cx="82875" cy="59000"/>
            </a:xfrm>
            <a:custGeom>
              <a:rect b="b" l="l" r="r" t="t"/>
              <a:pathLst>
                <a:path extrusionOk="0" h="2360" w="3315">
                  <a:moveTo>
                    <a:pt x="113" y="0"/>
                  </a:moveTo>
                  <a:lnTo>
                    <a:pt x="1" y="169"/>
                  </a:lnTo>
                  <a:lnTo>
                    <a:pt x="3202" y="2359"/>
                  </a:lnTo>
                  <a:lnTo>
                    <a:pt x="3315" y="2135"/>
                  </a:lnTo>
                  <a:lnTo>
                    <a:pt x="113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3"/>
            <p:cNvSpPr/>
            <p:nvPr/>
          </p:nvSpPr>
          <p:spPr>
            <a:xfrm>
              <a:off x="5145275" y="1827575"/>
              <a:ext cx="15475" cy="96900"/>
            </a:xfrm>
            <a:custGeom>
              <a:rect b="b" l="l" r="r" t="t"/>
              <a:pathLst>
                <a:path extrusionOk="0" h="3876" w="619">
                  <a:moveTo>
                    <a:pt x="394" y="0"/>
                  </a:moveTo>
                  <a:lnTo>
                    <a:pt x="1" y="3876"/>
                  </a:lnTo>
                  <a:lnTo>
                    <a:pt x="282" y="3876"/>
                  </a:lnTo>
                  <a:lnTo>
                    <a:pt x="619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3"/>
            <p:cNvSpPr/>
            <p:nvPr/>
          </p:nvSpPr>
          <p:spPr>
            <a:xfrm>
              <a:off x="5211275" y="1844425"/>
              <a:ext cx="33725" cy="92700"/>
            </a:xfrm>
            <a:custGeom>
              <a:rect b="b" l="l" r="r" t="t"/>
              <a:pathLst>
                <a:path extrusionOk="0" h="3708" w="1349">
                  <a:moveTo>
                    <a:pt x="1124" y="0"/>
                  </a:moveTo>
                  <a:lnTo>
                    <a:pt x="1" y="3651"/>
                  </a:lnTo>
                  <a:lnTo>
                    <a:pt x="225" y="3707"/>
                  </a:lnTo>
                  <a:lnTo>
                    <a:pt x="1349" y="56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3"/>
            <p:cNvSpPr/>
            <p:nvPr/>
          </p:nvSpPr>
          <p:spPr>
            <a:xfrm>
              <a:off x="5178975" y="1833175"/>
              <a:ext cx="25300" cy="95525"/>
            </a:xfrm>
            <a:custGeom>
              <a:rect b="b" l="l" r="r" t="t"/>
              <a:pathLst>
                <a:path extrusionOk="0" h="3821" w="1012">
                  <a:moveTo>
                    <a:pt x="731" y="1"/>
                  </a:moveTo>
                  <a:lnTo>
                    <a:pt x="1" y="3764"/>
                  </a:lnTo>
                  <a:lnTo>
                    <a:pt x="282" y="3820"/>
                  </a:lnTo>
                  <a:lnTo>
                    <a:pt x="1012" y="57"/>
                  </a:lnTo>
                  <a:lnTo>
                    <a:pt x="731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13"/>
            <p:cNvSpPr/>
            <p:nvPr/>
          </p:nvSpPr>
          <p:spPr>
            <a:xfrm>
              <a:off x="5353100" y="2011500"/>
              <a:ext cx="8450" cy="12675"/>
            </a:xfrm>
            <a:custGeom>
              <a:rect b="b" l="l" r="r" t="t"/>
              <a:pathLst>
                <a:path extrusionOk="0" h="507" w="338">
                  <a:moveTo>
                    <a:pt x="337" y="1"/>
                  </a:moveTo>
                  <a:lnTo>
                    <a:pt x="0" y="338"/>
                  </a:lnTo>
                  <a:lnTo>
                    <a:pt x="169" y="506"/>
                  </a:lnTo>
                  <a:lnTo>
                    <a:pt x="337" y="394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13"/>
            <p:cNvSpPr/>
            <p:nvPr/>
          </p:nvSpPr>
          <p:spPr>
            <a:xfrm>
              <a:off x="5243575" y="1858450"/>
              <a:ext cx="42150" cy="91300"/>
            </a:xfrm>
            <a:custGeom>
              <a:rect b="b" l="l" r="r" t="t"/>
              <a:pathLst>
                <a:path extrusionOk="0" h="3652" w="1686">
                  <a:moveTo>
                    <a:pt x="1461" y="1"/>
                  </a:moveTo>
                  <a:lnTo>
                    <a:pt x="0" y="3539"/>
                  </a:lnTo>
                  <a:lnTo>
                    <a:pt x="225" y="3652"/>
                  </a:lnTo>
                  <a:lnTo>
                    <a:pt x="1685" y="57"/>
                  </a:lnTo>
                  <a:lnTo>
                    <a:pt x="1461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13"/>
            <p:cNvSpPr/>
            <p:nvPr/>
          </p:nvSpPr>
          <p:spPr>
            <a:xfrm>
              <a:off x="5273050" y="1875300"/>
              <a:ext cx="50575" cy="88500"/>
            </a:xfrm>
            <a:custGeom>
              <a:rect b="b" l="l" r="r" t="t"/>
              <a:pathLst>
                <a:path extrusionOk="0" h="3540" w="2023">
                  <a:moveTo>
                    <a:pt x="1798" y="1"/>
                  </a:moveTo>
                  <a:lnTo>
                    <a:pt x="1" y="3427"/>
                  </a:lnTo>
                  <a:lnTo>
                    <a:pt x="226" y="3539"/>
                  </a:lnTo>
                  <a:lnTo>
                    <a:pt x="2023" y="113"/>
                  </a:lnTo>
                  <a:lnTo>
                    <a:pt x="1798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13"/>
            <p:cNvSpPr/>
            <p:nvPr/>
          </p:nvSpPr>
          <p:spPr>
            <a:xfrm>
              <a:off x="5327825" y="1955350"/>
              <a:ext cx="33725" cy="46350"/>
            </a:xfrm>
            <a:custGeom>
              <a:rect b="b" l="l" r="r" t="t"/>
              <a:pathLst>
                <a:path extrusionOk="0" h="1854" w="1349">
                  <a:moveTo>
                    <a:pt x="1348" y="0"/>
                  </a:moveTo>
                  <a:lnTo>
                    <a:pt x="0" y="1629"/>
                  </a:lnTo>
                  <a:lnTo>
                    <a:pt x="225" y="1854"/>
                  </a:lnTo>
                  <a:lnTo>
                    <a:pt x="1348" y="450"/>
                  </a:lnTo>
                  <a:lnTo>
                    <a:pt x="1348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13"/>
            <p:cNvSpPr/>
            <p:nvPr/>
          </p:nvSpPr>
          <p:spPr>
            <a:xfrm>
              <a:off x="5301150" y="1897775"/>
              <a:ext cx="59000" cy="84275"/>
            </a:xfrm>
            <a:custGeom>
              <a:rect b="b" l="l" r="r" t="t"/>
              <a:pathLst>
                <a:path extrusionOk="0" h="3371" w="2360">
                  <a:moveTo>
                    <a:pt x="2191" y="1"/>
                  </a:moveTo>
                  <a:lnTo>
                    <a:pt x="0" y="3202"/>
                  </a:lnTo>
                  <a:lnTo>
                    <a:pt x="225" y="3370"/>
                  </a:lnTo>
                  <a:lnTo>
                    <a:pt x="2359" y="169"/>
                  </a:lnTo>
                  <a:lnTo>
                    <a:pt x="2191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13"/>
            <p:cNvSpPr/>
            <p:nvPr/>
          </p:nvSpPr>
          <p:spPr>
            <a:xfrm>
              <a:off x="4903775" y="2062050"/>
              <a:ext cx="487250" cy="430375"/>
            </a:xfrm>
            <a:custGeom>
              <a:rect b="b" l="l" r="r" t="t"/>
              <a:pathLst>
                <a:path extrusionOk="0" h="17215" w="19490">
                  <a:moveTo>
                    <a:pt x="8650" y="1"/>
                  </a:moveTo>
                  <a:lnTo>
                    <a:pt x="8650" y="1012"/>
                  </a:lnTo>
                  <a:cubicBezTo>
                    <a:pt x="15446" y="1012"/>
                    <a:pt x="18816" y="9156"/>
                    <a:pt x="14042" y="13986"/>
                  </a:cubicBezTo>
                  <a:cubicBezTo>
                    <a:pt x="12496" y="15532"/>
                    <a:pt x="10590" y="16224"/>
                    <a:pt x="8721" y="16224"/>
                  </a:cubicBezTo>
                  <a:cubicBezTo>
                    <a:pt x="4817" y="16224"/>
                    <a:pt x="1068" y="13207"/>
                    <a:pt x="1068" y="8650"/>
                  </a:cubicBezTo>
                  <a:lnTo>
                    <a:pt x="1" y="8650"/>
                  </a:lnTo>
                  <a:cubicBezTo>
                    <a:pt x="41" y="13703"/>
                    <a:pt x="4214" y="17215"/>
                    <a:pt x="8664" y="17215"/>
                  </a:cubicBezTo>
                  <a:cubicBezTo>
                    <a:pt x="10397" y="17215"/>
                    <a:pt x="12171" y="16683"/>
                    <a:pt x="13761" y="15502"/>
                  </a:cubicBezTo>
                  <a:cubicBezTo>
                    <a:pt x="19490" y="11346"/>
                    <a:pt x="17973" y="2472"/>
                    <a:pt x="11234" y="338"/>
                  </a:cubicBezTo>
                  <a:lnTo>
                    <a:pt x="11234" y="394"/>
                  </a:lnTo>
                  <a:cubicBezTo>
                    <a:pt x="10391" y="113"/>
                    <a:pt x="9549" y="1"/>
                    <a:pt x="8650" y="1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13"/>
            <p:cNvSpPr/>
            <p:nvPr/>
          </p:nvSpPr>
          <p:spPr>
            <a:xfrm>
              <a:off x="4982400" y="2160350"/>
              <a:ext cx="330000" cy="255575"/>
            </a:xfrm>
            <a:custGeom>
              <a:rect b="b" l="l" r="r" t="t"/>
              <a:pathLst>
                <a:path extrusionOk="0" h="10223" w="13200">
                  <a:moveTo>
                    <a:pt x="8538" y="0"/>
                  </a:moveTo>
                  <a:lnTo>
                    <a:pt x="8313" y="337"/>
                  </a:lnTo>
                  <a:cubicBezTo>
                    <a:pt x="10167" y="1573"/>
                    <a:pt x="11065" y="3876"/>
                    <a:pt x="10447" y="6066"/>
                  </a:cubicBezTo>
                  <a:cubicBezTo>
                    <a:pt x="10054" y="7358"/>
                    <a:pt x="9212" y="8481"/>
                    <a:pt x="7976" y="9099"/>
                  </a:cubicBezTo>
                  <a:cubicBezTo>
                    <a:pt x="7184" y="9542"/>
                    <a:pt x="6347" y="9744"/>
                    <a:pt x="5530" y="9744"/>
                  </a:cubicBezTo>
                  <a:cubicBezTo>
                    <a:pt x="2930" y="9744"/>
                    <a:pt x="536" y="7694"/>
                    <a:pt x="450" y="4830"/>
                  </a:cubicBezTo>
                  <a:lnTo>
                    <a:pt x="1" y="4830"/>
                  </a:lnTo>
                  <a:cubicBezTo>
                    <a:pt x="57" y="7246"/>
                    <a:pt x="1686" y="9324"/>
                    <a:pt x="4045" y="9998"/>
                  </a:cubicBezTo>
                  <a:cubicBezTo>
                    <a:pt x="4550" y="10110"/>
                    <a:pt x="5056" y="10222"/>
                    <a:pt x="5561" y="10222"/>
                  </a:cubicBezTo>
                  <a:cubicBezTo>
                    <a:pt x="11065" y="10166"/>
                    <a:pt x="13199" y="2977"/>
                    <a:pt x="8538" y="0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13"/>
            <p:cNvSpPr/>
            <p:nvPr/>
          </p:nvSpPr>
          <p:spPr>
            <a:xfrm>
              <a:off x="5028675" y="2210725"/>
              <a:ext cx="175600" cy="133675"/>
            </a:xfrm>
            <a:custGeom>
              <a:rect b="b" l="l" r="r" t="t"/>
              <a:pathLst>
                <a:path extrusionOk="0" h="5347" w="7024">
                  <a:moveTo>
                    <a:pt x="3631" y="463"/>
                  </a:moveTo>
                  <a:cubicBezTo>
                    <a:pt x="4755" y="463"/>
                    <a:pt x="5844" y="1327"/>
                    <a:pt x="5844" y="2647"/>
                  </a:cubicBezTo>
                  <a:cubicBezTo>
                    <a:pt x="5901" y="3826"/>
                    <a:pt x="4890" y="4894"/>
                    <a:pt x="3654" y="4894"/>
                  </a:cubicBezTo>
                  <a:cubicBezTo>
                    <a:pt x="1688" y="4837"/>
                    <a:pt x="677" y="2478"/>
                    <a:pt x="2081" y="1131"/>
                  </a:cubicBezTo>
                  <a:cubicBezTo>
                    <a:pt x="2524" y="669"/>
                    <a:pt x="3082" y="463"/>
                    <a:pt x="3631" y="463"/>
                  </a:cubicBezTo>
                  <a:close/>
                  <a:moveTo>
                    <a:pt x="3444" y="1"/>
                  </a:moveTo>
                  <a:cubicBezTo>
                    <a:pt x="0" y="1"/>
                    <a:pt x="17" y="5347"/>
                    <a:pt x="3495" y="5347"/>
                  </a:cubicBezTo>
                  <a:cubicBezTo>
                    <a:pt x="3547" y="5347"/>
                    <a:pt x="3600" y="5345"/>
                    <a:pt x="3654" y="5343"/>
                  </a:cubicBezTo>
                  <a:cubicBezTo>
                    <a:pt x="7024" y="5118"/>
                    <a:pt x="7024" y="176"/>
                    <a:pt x="3654" y="7"/>
                  </a:cubicBezTo>
                  <a:cubicBezTo>
                    <a:pt x="3583" y="3"/>
                    <a:pt x="3513" y="1"/>
                    <a:pt x="3444" y="1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13"/>
            <p:cNvSpPr/>
            <p:nvPr/>
          </p:nvSpPr>
          <p:spPr>
            <a:xfrm>
              <a:off x="5027350" y="1948325"/>
              <a:ext cx="37925" cy="94100"/>
            </a:xfrm>
            <a:custGeom>
              <a:rect b="b" l="l" r="r" t="t"/>
              <a:pathLst>
                <a:path extrusionOk="0" h="3764" w="1517">
                  <a:moveTo>
                    <a:pt x="112" y="0"/>
                  </a:moveTo>
                  <a:cubicBezTo>
                    <a:pt x="0" y="0"/>
                    <a:pt x="955" y="3763"/>
                    <a:pt x="955" y="3763"/>
                  </a:cubicBezTo>
                  <a:lnTo>
                    <a:pt x="1517" y="3595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13"/>
            <p:cNvSpPr/>
            <p:nvPr/>
          </p:nvSpPr>
          <p:spPr>
            <a:xfrm>
              <a:off x="3496850" y="1723675"/>
              <a:ext cx="8450" cy="37925"/>
            </a:xfrm>
            <a:custGeom>
              <a:rect b="b" l="l" r="r" t="t"/>
              <a:pathLst>
                <a:path extrusionOk="0" h="1517" w="338">
                  <a:moveTo>
                    <a:pt x="113" y="0"/>
                  </a:moveTo>
                  <a:cubicBezTo>
                    <a:pt x="1" y="0"/>
                    <a:pt x="1" y="56"/>
                    <a:pt x="1" y="112"/>
                  </a:cubicBezTo>
                  <a:lnTo>
                    <a:pt x="113" y="1517"/>
                  </a:lnTo>
                  <a:lnTo>
                    <a:pt x="338" y="1460"/>
                  </a:lnTo>
                  <a:lnTo>
                    <a:pt x="225" y="56"/>
                  </a:lnTo>
                  <a:cubicBezTo>
                    <a:pt x="225" y="0"/>
                    <a:pt x="169" y="0"/>
                    <a:pt x="113" y="0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13"/>
            <p:cNvSpPr/>
            <p:nvPr/>
          </p:nvSpPr>
          <p:spPr>
            <a:xfrm>
              <a:off x="3211825" y="1856000"/>
              <a:ext cx="30925" cy="30575"/>
            </a:xfrm>
            <a:custGeom>
              <a:rect b="b" l="l" r="r" t="t"/>
              <a:pathLst>
                <a:path extrusionOk="0" h="1223" w="1237">
                  <a:moveTo>
                    <a:pt x="141" y="1"/>
                  </a:moveTo>
                  <a:cubicBezTo>
                    <a:pt x="113" y="1"/>
                    <a:pt x="85" y="15"/>
                    <a:pt x="57" y="43"/>
                  </a:cubicBezTo>
                  <a:cubicBezTo>
                    <a:pt x="0" y="99"/>
                    <a:pt x="0" y="155"/>
                    <a:pt x="57" y="211"/>
                  </a:cubicBezTo>
                  <a:lnTo>
                    <a:pt x="1068" y="1222"/>
                  </a:lnTo>
                  <a:lnTo>
                    <a:pt x="1236" y="1054"/>
                  </a:lnTo>
                  <a:lnTo>
                    <a:pt x="225" y="43"/>
                  </a:lnTo>
                  <a:cubicBezTo>
                    <a:pt x="197" y="15"/>
                    <a:pt x="169" y="1"/>
                    <a:pt x="141" y="1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13"/>
            <p:cNvSpPr/>
            <p:nvPr/>
          </p:nvSpPr>
          <p:spPr>
            <a:xfrm>
              <a:off x="3245525" y="1826525"/>
              <a:ext cx="28100" cy="31950"/>
            </a:xfrm>
            <a:custGeom>
              <a:rect b="b" l="l" r="r" t="t"/>
              <a:pathLst>
                <a:path extrusionOk="0" h="1278" w="1124">
                  <a:moveTo>
                    <a:pt x="141" y="0"/>
                  </a:moveTo>
                  <a:cubicBezTo>
                    <a:pt x="113" y="0"/>
                    <a:pt x="85" y="14"/>
                    <a:pt x="57" y="42"/>
                  </a:cubicBezTo>
                  <a:cubicBezTo>
                    <a:pt x="0" y="42"/>
                    <a:pt x="0" y="155"/>
                    <a:pt x="57" y="155"/>
                  </a:cubicBezTo>
                  <a:lnTo>
                    <a:pt x="955" y="1278"/>
                  </a:lnTo>
                  <a:lnTo>
                    <a:pt x="1124" y="1166"/>
                  </a:lnTo>
                  <a:lnTo>
                    <a:pt x="225" y="42"/>
                  </a:lnTo>
                  <a:cubicBezTo>
                    <a:pt x="197" y="14"/>
                    <a:pt x="169" y="0"/>
                    <a:pt x="141" y="0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13"/>
            <p:cNvSpPr/>
            <p:nvPr/>
          </p:nvSpPr>
          <p:spPr>
            <a:xfrm>
              <a:off x="3283425" y="1798075"/>
              <a:ext cx="25300" cy="33725"/>
            </a:xfrm>
            <a:custGeom>
              <a:rect b="b" l="l" r="r" t="t"/>
              <a:pathLst>
                <a:path extrusionOk="0" h="1349" w="1012">
                  <a:moveTo>
                    <a:pt x="57" y="1"/>
                  </a:moveTo>
                  <a:cubicBezTo>
                    <a:pt x="1" y="57"/>
                    <a:pt x="1" y="113"/>
                    <a:pt x="57" y="169"/>
                  </a:cubicBezTo>
                  <a:lnTo>
                    <a:pt x="787" y="1349"/>
                  </a:lnTo>
                  <a:lnTo>
                    <a:pt x="1012" y="1236"/>
                  </a:lnTo>
                  <a:lnTo>
                    <a:pt x="225" y="57"/>
                  </a:lnTo>
                  <a:cubicBezTo>
                    <a:pt x="169" y="1"/>
                    <a:pt x="113" y="1"/>
                    <a:pt x="57" y="1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13"/>
            <p:cNvSpPr/>
            <p:nvPr/>
          </p:nvSpPr>
          <p:spPr>
            <a:xfrm>
              <a:off x="3451925" y="1730100"/>
              <a:ext cx="12675" cy="38525"/>
            </a:xfrm>
            <a:custGeom>
              <a:rect b="b" l="l" r="r" t="t"/>
              <a:pathLst>
                <a:path extrusionOk="0" h="1541" w="507">
                  <a:moveTo>
                    <a:pt x="161" y="1"/>
                  </a:moveTo>
                  <a:cubicBezTo>
                    <a:pt x="146" y="1"/>
                    <a:pt x="129" y="7"/>
                    <a:pt x="113" y="24"/>
                  </a:cubicBezTo>
                  <a:cubicBezTo>
                    <a:pt x="57" y="24"/>
                    <a:pt x="1" y="80"/>
                    <a:pt x="1" y="136"/>
                  </a:cubicBezTo>
                  <a:lnTo>
                    <a:pt x="281" y="1540"/>
                  </a:lnTo>
                  <a:lnTo>
                    <a:pt x="506" y="1484"/>
                  </a:lnTo>
                  <a:lnTo>
                    <a:pt x="225" y="80"/>
                  </a:lnTo>
                  <a:cubicBezTo>
                    <a:pt x="225" y="40"/>
                    <a:pt x="197" y="1"/>
                    <a:pt x="161" y="1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13"/>
            <p:cNvSpPr/>
            <p:nvPr/>
          </p:nvSpPr>
          <p:spPr>
            <a:xfrm>
              <a:off x="3363475" y="1755375"/>
              <a:ext cx="19675" cy="37125"/>
            </a:xfrm>
            <a:custGeom>
              <a:rect b="b" l="l" r="r" t="t"/>
              <a:pathLst>
                <a:path extrusionOk="0" h="1485" w="787">
                  <a:moveTo>
                    <a:pt x="160" y="1"/>
                  </a:moveTo>
                  <a:cubicBezTo>
                    <a:pt x="145" y="1"/>
                    <a:pt x="129" y="7"/>
                    <a:pt x="113" y="24"/>
                  </a:cubicBezTo>
                  <a:cubicBezTo>
                    <a:pt x="56" y="24"/>
                    <a:pt x="0" y="80"/>
                    <a:pt x="56" y="136"/>
                  </a:cubicBezTo>
                  <a:lnTo>
                    <a:pt x="618" y="1484"/>
                  </a:lnTo>
                  <a:lnTo>
                    <a:pt x="787" y="1372"/>
                  </a:lnTo>
                  <a:lnTo>
                    <a:pt x="225" y="80"/>
                  </a:lnTo>
                  <a:cubicBezTo>
                    <a:pt x="225" y="40"/>
                    <a:pt x="197" y="1"/>
                    <a:pt x="160" y="1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13"/>
            <p:cNvSpPr/>
            <p:nvPr/>
          </p:nvSpPr>
          <p:spPr>
            <a:xfrm>
              <a:off x="3407000" y="1739100"/>
              <a:ext cx="15475" cy="39350"/>
            </a:xfrm>
            <a:custGeom>
              <a:rect b="b" l="l" r="r" t="t"/>
              <a:pathLst>
                <a:path extrusionOk="0" h="1574" w="619">
                  <a:moveTo>
                    <a:pt x="56" y="1"/>
                  </a:moveTo>
                  <a:cubicBezTo>
                    <a:pt x="0" y="57"/>
                    <a:pt x="0" y="113"/>
                    <a:pt x="0" y="169"/>
                  </a:cubicBezTo>
                  <a:lnTo>
                    <a:pt x="393" y="1574"/>
                  </a:lnTo>
                  <a:lnTo>
                    <a:pt x="618" y="1517"/>
                  </a:lnTo>
                  <a:lnTo>
                    <a:pt x="225" y="113"/>
                  </a:lnTo>
                  <a:cubicBezTo>
                    <a:pt x="169" y="1"/>
                    <a:pt x="113" y="1"/>
                    <a:pt x="56" y="1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13"/>
            <p:cNvSpPr/>
            <p:nvPr/>
          </p:nvSpPr>
          <p:spPr>
            <a:xfrm>
              <a:off x="3321350" y="1775025"/>
              <a:ext cx="22475" cy="35725"/>
            </a:xfrm>
            <a:custGeom>
              <a:rect b="b" l="l" r="r" t="t"/>
              <a:pathLst>
                <a:path extrusionOk="0" h="1429" w="899">
                  <a:moveTo>
                    <a:pt x="106" y="1"/>
                  </a:moveTo>
                  <a:cubicBezTo>
                    <a:pt x="89" y="1"/>
                    <a:pt x="73" y="8"/>
                    <a:pt x="56" y="24"/>
                  </a:cubicBezTo>
                  <a:cubicBezTo>
                    <a:pt x="0" y="24"/>
                    <a:pt x="0" y="137"/>
                    <a:pt x="0" y="193"/>
                  </a:cubicBezTo>
                  <a:lnTo>
                    <a:pt x="730" y="1428"/>
                  </a:lnTo>
                  <a:lnTo>
                    <a:pt x="899" y="1316"/>
                  </a:lnTo>
                  <a:lnTo>
                    <a:pt x="225" y="80"/>
                  </a:lnTo>
                  <a:cubicBezTo>
                    <a:pt x="185" y="41"/>
                    <a:pt x="146" y="1"/>
                    <a:pt x="106" y="1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13"/>
            <p:cNvSpPr/>
            <p:nvPr/>
          </p:nvSpPr>
          <p:spPr>
            <a:xfrm>
              <a:off x="3093875" y="2050825"/>
              <a:ext cx="39350" cy="16875"/>
            </a:xfrm>
            <a:custGeom>
              <a:rect b="b" l="l" r="r" t="t"/>
              <a:pathLst>
                <a:path extrusionOk="0" h="675" w="1574">
                  <a:moveTo>
                    <a:pt x="169" y="0"/>
                  </a:moveTo>
                  <a:cubicBezTo>
                    <a:pt x="113" y="0"/>
                    <a:pt x="57" y="57"/>
                    <a:pt x="57" y="113"/>
                  </a:cubicBezTo>
                  <a:cubicBezTo>
                    <a:pt x="1" y="169"/>
                    <a:pt x="57" y="225"/>
                    <a:pt x="113" y="225"/>
                  </a:cubicBezTo>
                  <a:lnTo>
                    <a:pt x="1517" y="674"/>
                  </a:lnTo>
                  <a:lnTo>
                    <a:pt x="1573" y="450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13"/>
            <p:cNvSpPr/>
            <p:nvPr/>
          </p:nvSpPr>
          <p:spPr>
            <a:xfrm>
              <a:off x="3082650" y="2095175"/>
              <a:ext cx="39325" cy="13250"/>
            </a:xfrm>
            <a:custGeom>
              <a:rect b="b" l="l" r="r" t="t"/>
              <a:pathLst>
                <a:path extrusionOk="0" h="530" w="1573">
                  <a:moveTo>
                    <a:pt x="121" y="0"/>
                  </a:moveTo>
                  <a:cubicBezTo>
                    <a:pt x="85" y="0"/>
                    <a:pt x="56" y="40"/>
                    <a:pt x="56" y="80"/>
                  </a:cubicBezTo>
                  <a:cubicBezTo>
                    <a:pt x="0" y="136"/>
                    <a:pt x="56" y="192"/>
                    <a:pt x="113" y="248"/>
                  </a:cubicBezTo>
                  <a:lnTo>
                    <a:pt x="1517" y="529"/>
                  </a:lnTo>
                  <a:lnTo>
                    <a:pt x="1573" y="305"/>
                  </a:lnTo>
                  <a:lnTo>
                    <a:pt x="169" y="24"/>
                  </a:lnTo>
                  <a:cubicBezTo>
                    <a:pt x="152" y="7"/>
                    <a:pt x="136" y="0"/>
                    <a:pt x="121" y="0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13"/>
            <p:cNvSpPr/>
            <p:nvPr/>
          </p:nvSpPr>
          <p:spPr>
            <a:xfrm>
              <a:off x="3075625" y="2140675"/>
              <a:ext cx="37925" cy="9875"/>
            </a:xfrm>
            <a:custGeom>
              <a:rect b="b" l="l" r="r" t="t"/>
              <a:pathLst>
                <a:path extrusionOk="0" h="395" w="1517">
                  <a:moveTo>
                    <a:pt x="113" y="1"/>
                  </a:moveTo>
                  <a:cubicBezTo>
                    <a:pt x="57" y="1"/>
                    <a:pt x="0" y="57"/>
                    <a:pt x="0" y="113"/>
                  </a:cubicBezTo>
                  <a:cubicBezTo>
                    <a:pt x="0" y="169"/>
                    <a:pt x="57" y="226"/>
                    <a:pt x="113" y="226"/>
                  </a:cubicBezTo>
                  <a:lnTo>
                    <a:pt x="1517" y="394"/>
                  </a:lnTo>
                  <a:lnTo>
                    <a:pt x="1517" y="169"/>
                  </a:lnTo>
                  <a:lnTo>
                    <a:pt x="113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3"/>
            <p:cNvSpPr/>
            <p:nvPr/>
          </p:nvSpPr>
          <p:spPr>
            <a:xfrm>
              <a:off x="3128975" y="1966000"/>
              <a:ext cx="36550" cy="23075"/>
            </a:xfrm>
            <a:custGeom>
              <a:rect b="b" l="l" r="r" t="t"/>
              <a:pathLst>
                <a:path extrusionOk="0" h="923" w="1462">
                  <a:moveTo>
                    <a:pt x="166" y="0"/>
                  </a:moveTo>
                  <a:cubicBezTo>
                    <a:pt x="113" y="0"/>
                    <a:pt x="57" y="40"/>
                    <a:pt x="57" y="80"/>
                  </a:cubicBezTo>
                  <a:cubicBezTo>
                    <a:pt x="1" y="136"/>
                    <a:pt x="57" y="192"/>
                    <a:pt x="113" y="192"/>
                  </a:cubicBezTo>
                  <a:lnTo>
                    <a:pt x="1349" y="922"/>
                  </a:lnTo>
                  <a:lnTo>
                    <a:pt x="1461" y="698"/>
                  </a:lnTo>
                  <a:lnTo>
                    <a:pt x="225" y="24"/>
                  </a:lnTo>
                  <a:cubicBezTo>
                    <a:pt x="209" y="7"/>
                    <a:pt x="188" y="0"/>
                    <a:pt x="166" y="0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13"/>
            <p:cNvSpPr/>
            <p:nvPr/>
          </p:nvSpPr>
          <p:spPr>
            <a:xfrm>
              <a:off x="3109625" y="2007075"/>
              <a:ext cx="37625" cy="19900"/>
            </a:xfrm>
            <a:custGeom>
              <a:rect b="b" l="l" r="r" t="t"/>
              <a:pathLst>
                <a:path extrusionOk="0" h="796" w="1505">
                  <a:moveTo>
                    <a:pt x="162" y="0"/>
                  </a:moveTo>
                  <a:cubicBezTo>
                    <a:pt x="34" y="0"/>
                    <a:pt x="1" y="184"/>
                    <a:pt x="101" y="234"/>
                  </a:cubicBezTo>
                  <a:lnTo>
                    <a:pt x="1449" y="796"/>
                  </a:lnTo>
                  <a:lnTo>
                    <a:pt x="1505" y="571"/>
                  </a:lnTo>
                  <a:lnTo>
                    <a:pt x="213" y="9"/>
                  </a:lnTo>
                  <a:cubicBezTo>
                    <a:pt x="195" y="3"/>
                    <a:pt x="178" y="0"/>
                    <a:pt x="162" y="0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13"/>
            <p:cNvSpPr/>
            <p:nvPr/>
          </p:nvSpPr>
          <p:spPr>
            <a:xfrm>
              <a:off x="3154250" y="1926200"/>
              <a:ext cx="35125" cy="24950"/>
            </a:xfrm>
            <a:custGeom>
              <a:rect b="b" l="l" r="r" t="t"/>
              <a:pathLst>
                <a:path extrusionOk="0" h="998" w="1405">
                  <a:moveTo>
                    <a:pt x="113" y="1"/>
                  </a:moveTo>
                  <a:cubicBezTo>
                    <a:pt x="85" y="1"/>
                    <a:pt x="57" y="15"/>
                    <a:pt x="57" y="43"/>
                  </a:cubicBezTo>
                  <a:cubicBezTo>
                    <a:pt x="1" y="99"/>
                    <a:pt x="1" y="155"/>
                    <a:pt x="57" y="211"/>
                  </a:cubicBezTo>
                  <a:lnTo>
                    <a:pt x="1236" y="998"/>
                  </a:lnTo>
                  <a:lnTo>
                    <a:pt x="1405" y="829"/>
                  </a:lnTo>
                  <a:lnTo>
                    <a:pt x="169" y="43"/>
                  </a:lnTo>
                  <a:cubicBezTo>
                    <a:pt x="169" y="15"/>
                    <a:pt x="141" y="1"/>
                    <a:pt x="113" y="1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13"/>
            <p:cNvSpPr/>
            <p:nvPr/>
          </p:nvSpPr>
          <p:spPr>
            <a:xfrm>
              <a:off x="3180925" y="1890750"/>
              <a:ext cx="32325" cy="28100"/>
            </a:xfrm>
            <a:custGeom>
              <a:rect b="b" l="l" r="r" t="t"/>
              <a:pathLst>
                <a:path extrusionOk="0" h="1124" w="1293">
                  <a:moveTo>
                    <a:pt x="57" y="1"/>
                  </a:moveTo>
                  <a:cubicBezTo>
                    <a:pt x="1" y="57"/>
                    <a:pt x="1" y="113"/>
                    <a:pt x="57" y="169"/>
                  </a:cubicBezTo>
                  <a:lnTo>
                    <a:pt x="1124" y="1124"/>
                  </a:lnTo>
                  <a:lnTo>
                    <a:pt x="1293" y="955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13"/>
            <p:cNvSpPr/>
            <p:nvPr/>
          </p:nvSpPr>
          <p:spPr>
            <a:xfrm>
              <a:off x="3849300" y="1858800"/>
              <a:ext cx="29500" cy="29175"/>
            </a:xfrm>
            <a:custGeom>
              <a:rect b="b" l="l" r="r" t="t"/>
              <a:pathLst>
                <a:path extrusionOk="0" h="1167" w="1180">
                  <a:moveTo>
                    <a:pt x="1095" y="1"/>
                  </a:moveTo>
                  <a:cubicBezTo>
                    <a:pt x="1067" y="1"/>
                    <a:pt x="1039" y="15"/>
                    <a:pt x="1011" y="43"/>
                  </a:cubicBezTo>
                  <a:lnTo>
                    <a:pt x="0" y="1054"/>
                  </a:lnTo>
                  <a:lnTo>
                    <a:pt x="112" y="1166"/>
                  </a:lnTo>
                  <a:lnTo>
                    <a:pt x="1180" y="155"/>
                  </a:lnTo>
                  <a:cubicBezTo>
                    <a:pt x="1180" y="99"/>
                    <a:pt x="1180" y="43"/>
                    <a:pt x="1180" y="43"/>
                  </a:cubicBezTo>
                  <a:cubicBezTo>
                    <a:pt x="1151" y="15"/>
                    <a:pt x="1123" y="1"/>
                    <a:pt x="1095" y="1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13"/>
            <p:cNvSpPr/>
            <p:nvPr/>
          </p:nvSpPr>
          <p:spPr>
            <a:xfrm>
              <a:off x="3901250" y="1930075"/>
              <a:ext cx="35125" cy="23900"/>
            </a:xfrm>
            <a:custGeom>
              <a:rect b="b" l="l" r="r" t="t"/>
              <a:pathLst>
                <a:path extrusionOk="0" h="956" w="1405">
                  <a:moveTo>
                    <a:pt x="1180" y="0"/>
                  </a:moveTo>
                  <a:lnTo>
                    <a:pt x="0" y="843"/>
                  </a:lnTo>
                  <a:cubicBezTo>
                    <a:pt x="113" y="843"/>
                    <a:pt x="169" y="899"/>
                    <a:pt x="169" y="955"/>
                  </a:cubicBezTo>
                  <a:lnTo>
                    <a:pt x="1348" y="169"/>
                  </a:lnTo>
                  <a:cubicBezTo>
                    <a:pt x="1404" y="113"/>
                    <a:pt x="1404" y="56"/>
                    <a:pt x="1348" y="0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13"/>
            <p:cNvSpPr/>
            <p:nvPr/>
          </p:nvSpPr>
          <p:spPr>
            <a:xfrm>
              <a:off x="3074225" y="2185625"/>
              <a:ext cx="37925" cy="5625"/>
            </a:xfrm>
            <a:custGeom>
              <a:rect b="b" l="l" r="r" t="t"/>
              <a:pathLst>
                <a:path extrusionOk="0" h="225" w="1517">
                  <a:moveTo>
                    <a:pt x="113" y="0"/>
                  </a:moveTo>
                  <a:cubicBezTo>
                    <a:pt x="56" y="0"/>
                    <a:pt x="0" y="56"/>
                    <a:pt x="0" y="113"/>
                  </a:cubicBezTo>
                  <a:cubicBezTo>
                    <a:pt x="0" y="169"/>
                    <a:pt x="56" y="225"/>
                    <a:pt x="113" y="225"/>
                  </a:cubicBezTo>
                  <a:lnTo>
                    <a:pt x="1517" y="225"/>
                  </a:lnTo>
                  <a:lnTo>
                    <a:pt x="1517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13"/>
            <p:cNvSpPr/>
            <p:nvPr/>
          </p:nvSpPr>
          <p:spPr>
            <a:xfrm>
              <a:off x="3875975" y="1891375"/>
              <a:ext cx="34575" cy="27475"/>
            </a:xfrm>
            <a:custGeom>
              <a:rect b="b" l="l" r="r" t="t"/>
              <a:pathLst>
                <a:path extrusionOk="0" h="1099" w="1383">
                  <a:moveTo>
                    <a:pt x="1193" y="1"/>
                  </a:moveTo>
                  <a:cubicBezTo>
                    <a:pt x="1170" y="1"/>
                    <a:pt x="1145" y="10"/>
                    <a:pt x="1124" y="32"/>
                  </a:cubicBezTo>
                  <a:lnTo>
                    <a:pt x="0" y="930"/>
                  </a:lnTo>
                  <a:lnTo>
                    <a:pt x="169" y="1099"/>
                  </a:lnTo>
                  <a:lnTo>
                    <a:pt x="1292" y="200"/>
                  </a:lnTo>
                  <a:cubicBezTo>
                    <a:pt x="1382" y="155"/>
                    <a:pt x="1291" y="1"/>
                    <a:pt x="1193" y="1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13"/>
            <p:cNvSpPr/>
            <p:nvPr/>
          </p:nvSpPr>
          <p:spPr>
            <a:xfrm>
              <a:off x="3943375" y="2010100"/>
              <a:ext cx="36525" cy="19675"/>
            </a:xfrm>
            <a:custGeom>
              <a:rect b="b" l="l" r="r" t="t"/>
              <a:pathLst>
                <a:path extrusionOk="0" h="787" w="1461">
                  <a:moveTo>
                    <a:pt x="1292" y="1"/>
                  </a:moveTo>
                  <a:lnTo>
                    <a:pt x="0" y="562"/>
                  </a:lnTo>
                  <a:lnTo>
                    <a:pt x="56" y="787"/>
                  </a:lnTo>
                  <a:lnTo>
                    <a:pt x="1404" y="225"/>
                  </a:lnTo>
                  <a:cubicBezTo>
                    <a:pt x="1460" y="169"/>
                    <a:pt x="1460" y="113"/>
                    <a:pt x="1460" y="57"/>
                  </a:cubicBezTo>
                  <a:cubicBezTo>
                    <a:pt x="1404" y="1"/>
                    <a:pt x="1348" y="1"/>
                    <a:pt x="1292" y="1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13"/>
            <p:cNvSpPr/>
            <p:nvPr/>
          </p:nvSpPr>
          <p:spPr>
            <a:xfrm>
              <a:off x="3923700" y="1967400"/>
              <a:ext cx="36550" cy="23075"/>
            </a:xfrm>
            <a:custGeom>
              <a:rect b="b" l="l" r="r" t="t"/>
              <a:pathLst>
                <a:path extrusionOk="0" h="923" w="1462">
                  <a:moveTo>
                    <a:pt x="1342" y="0"/>
                  </a:moveTo>
                  <a:cubicBezTo>
                    <a:pt x="1326" y="0"/>
                    <a:pt x="1309" y="7"/>
                    <a:pt x="1293" y="24"/>
                  </a:cubicBezTo>
                  <a:lnTo>
                    <a:pt x="1" y="698"/>
                  </a:lnTo>
                  <a:cubicBezTo>
                    <a:pt x="57" y="754"/>
                    <a:pt x="57" y="866"/>
                    <a:pt x="113" y="922"/>
                  </a:cubicBezTo>
                  <a:lnTo>
                    <a:pt x="1405" y="192"/>
                  </a:lnTo>
                  <a:cubicBezTo>
                    <a:pt x="1461" y="192"/>
                    <a:pt x="1461" y="136"/>
                    <a:pt x="1461" y="80"/>
                  </a:cubicBezTo>
                  <a:cubicBezTo>
                    <a:pt x="1421" y="40"/>
                    <a:pt x="1382" y="0"/>
                    <a:pt x="1342" y="0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13"/>
            <p:cNvSpPr/>
            <p:nvPr/>
          </p:nvSpPr>
          <p:spPr>
            <a:xfrm>
              <a:off x="3974250" y="2142100"/>
              <a:ext cx="36550" cy="9850"/>
            </a:xfrm>
            <a:custGeom>
              <a:rect b="b" l="l" r="r" t="t"/>
              <a:pathLst>
                <a:path extrusionOk="0" h="394" w="1462">
                  <a:moveTo>
                    <a:pt x="1349" y="0"/>
                  </a:moveTo>
                  <a:lnTo>
                    <a:pt x="1" y="169"/>
                  </a:lnTo>
                  <a:lnTo>
                    <a:pt x="1" y="393"/>
                  </a:lnTo>
                  <a:lnTo>
                    <a:pt x="1405" y="225"/>
                  </a:lnTo>
                  <a:cubicBezTo>
                    <a:pt x="1461" y="225"/>
                    <a:pt x="1461" y="169"/>
                    <a:pt x="1461" y="112"/>
                  </a:cubicBezTo>
                  <a:cubicBezTo>
                    <a:pt x="1461" y="56"/>
                    <a:pt x="1405" y="0"/>
                    <a:pt x="1349" y="0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13"/>
            <p:cNvSpPr/>
            <p:nvPr/>
          </p:nvSpPr>
          <p:spPr>
            <a:xfrm>
              <a:off x="3956000" y="2052050"/>
              <a:ext cx="40375" cy="17050"/>
            </a:xfrm>
            <a:custGeom>
              <a:rect b="b" l="l" r="r" t="t"/>
              <a:pathLst>
                <a:path extrusionOk="0" h="682" w="1615">
                  <a:moveTo>
                    <a:pt x="1435" y="0"/>
                  </a:moveTo>
                  <a:cubicBezTo>
                    <a:pt x="1425" y="0"/>
                    <a:pt x="1415" y="3"/>
                    <a:pt x="1405" y="8"/>
                  </a:cubicBezTo>
                  <a:lnTo>
                    <a:pt x="1" y="457"/>
                  </a:lnTo>
                  <a:lnTo>
                    <a:pt x="57" y="682"/>
                  </a:lnTo>
                  <a:lnTo>
                    <a:pt x="1461" y="232"/>
                  </a:lnTo>
                  <a:cubicBezTo>
                    <a:pt x="1614" y="232"/>
                    <a:pt x="1535" y="0"/>
                    <a:pt x="1435" y="0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13"/>
            <p:cNvSpPr/>
            <p:nvPr/>
          </p:nvSpPr>
          <p:spPr>
            <a:xfrm>
              <a:off x="3967225" y="2098575"/>
              <a:ext cx="39350" cy="12650"/>
            </a:xfrm>
            <a:custGeom>
              <a:rect b="b" l="l" r="r" t="t"/>
              <a:pathLst>
                <a:path extrusionOk="0" h="506" w="1574">
                  <a:moveTo>
                    <a:pt x="1405" y="0"/>
                  </a:moveTo>
                  <a:lnTo>
                    <a:pt x="1" y="281"/>
                  </a:lnTo>
                  <a:cubicBezTo>
                    <a:pt x="1" y="337"/>
                    <a:pt x="57" y="393"/>
                    <a:pt x="57" y="506"/>
                  </a:cubicBezTo>
                  <a:lnTo>
                    <a:pt x="1461" y="225"/>
                  </a:lnTo>
                  <a:cubicBezTo>
                    <a:pt x="1574" y="169"/>
                    <a:pt x="1517" y="0"/>
                    <a:pt x="1405" y="0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13"/>
            <p:cNvSpPr/>
            <p:nvPr/>
          </p:nvSpPr>
          <p:spPr>
            <a:xfrm>
              <a:off x="3668150" y="1740525"/>
              <a:ext cx="15475" cy="39325"/>
            </a:xfrm>
            <a:custGeom>
              <a:rect b="b" l="l" r="r" t="t"/>
              <a:pathLst>
                <a:path extrusionOk="0" h="1573" w="619">
                  <a:moveTo>
                    <a:pt x="563" y="0"/>
                  </a:moveTo>
                  <a:cubicBezTo>
                    <a:pt x="506" y="0"/>
                    <a:pt x="394" y="0"/>
                    <a:pt x="394" y="56"/>
                  </a:cubicBezTo>
                  <a:lnTo>
                    <a:pt x="1" y="1460"/>
                  </a:lnTo>
                  <a:lnTo>
                    <a:pt x="169" y="1573"/>
                  </a:lnTo>
                  <a:lnTo>
                    <a:pt x="619" y="169"/>
                  </a:lnTo>
                  <a:cubicBezTo>
                    <a:pt x="619" y="56"/>
                    <a:pt x="619" y="0"/>
                    <a:pt x="563" y="0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13"/>
            <p:cNvSpPr/>
            <p:nvPr/>
          </p:nvSpPr>
          <p:spPr>
            <a:xfrm>
              <a:off x="3627450" y="1728700"/>
              <a:ext cx="12650" cy="38525"/>
            </a:xfrm>
            <a:custGeom>
              <a:rect b="b" l="l" r="r" t="t"/>
              <a:pathLst>
                <a:path extrusionOk="0" h="1541" w="506">
                  <a:moveTo>
                    <a:pt x="345" y="1"/>
                  </a:moveTo>
                  <a:cubicBezTo>
                    <a:pt x="309" y="1"/>
                    <a:pt x="281" y="40"/>
                    <a:pt x="281" y="80"/>
                  </a:cubicBezTo>
                  <a:lnTo>
                    <a:pt x="0" y="1484"/>
                  </a:lnTo>
                  <a:lnTo>
                    <a:pt x="225" y="1540"/>
                  </a:lnTo>
                  <a:lnTo>
                    <a:pt x="506" y="136"/>
                  </a:lnTo>
                  <a:cubicBezTo>
                    <a:pt x="506" y="80"/>
                    <a:pt x="449" y="24"/>
                    <a:pt x="393" y="24"/>
                  </a:cubicBezTo>
                  <a:cubicBezTo>
                    <a:pt x="377" y="7"/>
                    <a:pt x="360" y="1"/>
                    <a:pt x="345" y="1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13"/>
            <p:cNvSpPr/>
            <p:nvPr/>
          </p:nvSpPr>
          <p:spPr>
            <a:xfrm>
              <a:off x="3543200" y="1720850"/>
              <a:ext cx="5625" cy="37950"/>
            </a:xfrm>
            <a:custGeom>
              <a:rect b="b" l="l" r="r" t="t"/>
              <a:pathLst>
                <a:path extrusionOk="0" h="1518" w="225">
                  <a:moveTo>
                    <a:pt x="113" y="1"/>
                  </a:moveTo>
                  <a:cubicBezTo>
                    <a:pt x="56" y="1"/>
                    <a:pt x="0" y="1"/>
                    <a:pt x="0" y="113"/>
                  </a:cubicBezTo>
                  <a:lnTo>
                    <a:pt x="0" y="1517"/>
                  </a:lnTo>
                  <a:lnTo>
                    <a:pt x="225" y="1517"/>
                  </a:lnTo>
                  <a:lnTo>
                    <a:pt x="225" y="113"/>
                  </a:lnTo>
                  <a:cubicBezTo>
                    <a:pt x="225" y="1"/>
                    <a:pt x="169" y="1"/>
                    <a:pt x="113" y="1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13"/>
            <p:cNvSpPr/>
            <p:nvPr/>
          </p:nvSpPr>
          <p:spPr>
            <a:xfrm>
              <a:off x="3817000" y="1826525"/>
              <a:ext cx="28100" cy="33375"/>
            </a:xfrm>
            <a:custGeom>
              <a:rect b="b" l="l" r="r" t="t"/>
              <a:pathLst>
                <a:path extrusionOk="0" h="1335" w="1124">
                  <a:moveTo>
                    <a:pt x="983" y="0"/>
                  </a:moveTo>
                  <a:cubicBezTo>
                    <a:pt x="955" y="0"/>
                    <a:pt x="927" y="14"/>
                    <a:pt x="899" y="42"/>
                  </a:cubicBezTo>
                  <a:lnTo>
                    <a:pt x="0" y="1166"/>
                  </a:lnTo>
                  <a:lnTo>
                    <a:pt x="169" y="1334"/>
                  </a:lnTo>
                  <a:lnTo>
                    <a:pt x="1067" y="211"/>
                  </a:lnTo>
                  <a:cubicBezTo>
                    <a:pt x="1124" y="155"/>
                    <a:pt x="1124" y="98"/>
                    <a:pt x="1067" y="42"/>
                  </a:cubicBezTo>
                  <a:cubicBezTo>
                    <a:pt x="1039" y="14"/>
                    <a:pt x="1011" y="0"/>
                    <a:pt x="983" y="0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13"/>
            <p:cNvSpPr/>
            <p:nvPr/>
          </p:nvSpPr>
          <p:spPr>
            <a:xfrm>
              <a:off x="3585325" y="1722250"/>
              <a:ext cx="8450" cy="37950"/>
            </a:xfrm>
            <a:custGeom>
              <a:rect b="b" l="l" r="r" t="t"/>
              <a:pathLst>
                <a:path extrusionOk="0" h="1518" w="338">
                  <a:moveTo>
                    <a:pt x="225" y="1"/>
                  </a:moveTo>
                  <a:cubicBezTo>
                    <a:pt x="169" y="1"/>
                    <a:pt x="113" y="57"/>
                    <a:pt x="113" y="113"/>
                  </a:cubicBezTo>
                  <a:lnTo>
                    <a:pt x="0" y="1517"/>
                  </a:lnTo>
                  <a:lnTo>
                    <a:pt x="169" y="1517"/>
                  </a:lnTo>
                  <a:lnTo>
                    <a:pt x="337" y="113"/>
                  </a:lnTo>
                  <a:cubicBezTo>
                    <a:pt x="337" y="57"/>
                    <a:pt x="281" y="1"/>
                    <a:pt x="225" y="1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13"/>
            <p:cNvSpPr/>
            <p:nvPr/>
          </p:nvSpPr>
          <p:spPr>
            <a:xfrm>
              <a:off x="3781900" y="1799850"/>
              <a:ext cx="26700" cy="34775"/>
            </a:xfrm>
            <a:custGeom>
              <a:rect b="b" l="l" r="r" t="t"/>
              <a:pathLst>
                <a:path extrusionOk="0" h="1391" w="1068">
                  <a:moveTo>
                    <a:pt x="983" y="0"/>
                  </a:moveTo>
                  <a:cubicBezTo>
                    <a:pt x="955" y="0"/>
                    <a:pt x="927" y="14"/>
                    <a:pt x="899" y="42"/>
                  </a:cubicBezTo>
                  <a:lnTo>
                    <a:pt x="0" y="1222"/>
                  </a:lnTo>
                  <a:lnTo>
                    <a:pt x="225" y="1390"/>
                  </a:lnTo>
                  <a:lnTo>
                    <a:pt x="1067" y="154"/>
                  </a:lnTo>
                  <a:cubicBezTo>
                    <a:pt x="1067" y="154"/>
                    <a:pt x="1067" y="42"/>
                    <a:pt x="1067" y="42"/>
                  </a:cubicBezTo>
                  <a:cubicBezTo>
                    <a:pt x="1039" y="14"/>
                    <a:pt x="1011" y="0"/>
                    <a:pt x="983" y="0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13"/>
            <p:cNvSpPr/>
            <p:nvPr/>
          </p:nvSpPr>
          <p:spPr>
            <a:xfrm>
              <a:off x="3745375" y="1775625"/>
              <a:ext cx="23900" cy="36525"/>
            </a:xfrm>
            <a:custGeom>
              <a:rect b="b" l="l" r="r" t="t"/>
              <a:pathLst>
                <a:path extrusionOk="0" h="1461" w="956">
                  <a:moveTo>
                    <a:pt x="900" y="0"/>
                  </a:moveTo>
                  <a:cubicBezTo>
                    <a:pt x="843" y="0"/>
                    <a:pt x="731" y="0"/>
                    <a:pt x="731" y="56"/>
                  </a:cubicBezTo>
                  <a:lnTo>
                    <a:pt x="1" y="1348"/>
                  </a:lnTo>
                  <a:lnTo>
                    <a:pt x="226" y="1460"/>
                  </a:lnTo>
                  <a:lnTo>
                    <a:pt x="900" y="169"/>
                  </a:lnTo>
                  <a:cubicBezTo>
                    <a:pt x="956" y="113"/>
                    <a:pt x="956" y="56"/>
                    <a:pt x="900" y="0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13"/>
            <p:cNvSpPr/>
            <p:nvPr/>
          </p:nvSpPr>
          <p:spPr>
            <a:xfrm>
              <a:off x="3708875" y="1756775"/>
              <a:ext cx="19675" cy="37125"/>
            </a:xfrm>
            <a:custGeom>
              <a:rect b="b" l="l" r="r" t="t"/>
              <a:pathLst>
                <a:path extrusionOk="0" h="1485" w="787">
                  <a:moveTo>
                    <a:pt x="627" y="1"/>
                  </a:moveTo>
                  <a:cubicBezTo>
                    <a:pt x="590" y="1"/>
                    <a:pt x="562" y="41"/>
                    <a:pt x="562" y="80"/>
                  </a:cubicBezTo>
                  <a:lnTo>
                    <a:pt x="1" y="1372"/>
                  </a:lnTo>
                  <a:lnTo>
                    <a:pt x="169" y="1484"/>
                  </a:lnTo>
                  <a:lnTo>
                    <a:pt x="731" y="136"/>
                  </a:lnTo>
                  <a:cubicBezTo>
                    <a:pt x="787" y="80"/>
                    <a:pt x="731" y="24"/>
                    <a:pt x="675" y="24"/>
                  </a:cubicBezTo>
                  <a:cubicBezTo>
                    <a:pt x="658" y="8"/>
                    <a:pt x="642" y="1"/>
                    <a:pt x="627" y="1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13"/>
            <p:cNvSpPr/>
            <p:nvPr/>
          </p:nvSpPr>
          <p:spPr>
            <a:xfrm>
              <a:off x="3319950" y="2568950"/>
              <a:ext cx="22475" cy="36525"/>
            </a:xfrm>
            <a:custGeom>
              <a:rect b="b" l="l" r="r" t="t"/>
              <a:pathLst>
                <a:path extrusionOk="0" h="1461" w="899">
                  <a:moveTo>
                    <a:pt x="730" y="0"/>
                  </a:moveTo>
                  <a:lnTo>
                    <a:pt x="0" y="1292"/>
                  </a:lnTo>
                  <a:cubicBezTo>
                    <a:pt x="0" y="1348"/>
                    <a:pt x="0" y="1404"/>
                    <a:pt x="56" y="1460"/>
                  </a:cubicBezTo>
                  <a:lnTo>
                    <a:pt x="112" y="1460"/>
                  </a:lnTo>
                  <a:cubicBezTo>
                    <a:pt x="169" y="1404"/>
                    <a:pt x="225" y="1404"/>
                    <a:pt x="225" y="1348"/>
                  </a:cubicBezTo>
                  <a:lnTo>
                    <a:pt x="899" y="113"/>
                  </a:lnTo>
                  <a:lnTo>
                    <a:pt x="730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13"/>
            <p:cNvSpPr/>
            <p:nvPr/>
          </p:nvSpPr>
          <p:spPr>
            <a:xfrm>
              <a:off x="3780500" y="2547875"/>
              <a:ext cx="25275" cy="35125"/>
            </a:xfrm>
            <a:custGeom>
              <a:rect b="b" l="l" r="r" t="t"/>
              <a:pathLst>
                <a:path extrusionOk="0" h="1405" w="1011">
                  <a:moveTo>
                    <a:pt x="169" y="1"/>
                  </a:moveTo>
                  <a:lnTo>
                    <a:pt x="0" y="169"/>
                  </a:lnTo>
                  <a:lnTo>
                    <a:pt x="786" y="1349"/>
                  </a:lnTo>
                  <a:cubicBezTo>
                    <a:pt x="786" y="1405"/>
                    <a:pt x="843" y="1405"/>
                    <a:pt x="899" y="1405"/>
                  </a:cubicBezTo>
                  <a:lnTo>
                    <a:pt x="955" y="1405"/>
                  </a:lnTo>
                  <a:cubicBezTo>
                    <a:pt x="1011" y="1349"/>
                    <a:pt x="1011" y="1293"/>
                    <a:pt x="955" y="1236"/>
                  </a:cubicBez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13"/>
            <p:cNvSpPr/>
            <p:nvPr/>
          </p:nvSpPr>
          <p:spPr>
            <a:xfrm>
              <a:off x="3815600" y="2522600"/>
              <a:ext cx="28100" cy="32325"/>
            </a:xfrm>
            <a:custGeom>
              <a:rect b="b" l="l" r="r" t="t"/>
              <a:pathLst>
                <a:path extrusionOk="0" h="1293" w="1124">
                  <a:moveTo>
                    <a:pt x="169" y="1"/>
                  </a:moveTo>
                  <a:lnTo>
                    <a:pt x="0" y="113"/>
                  </a:lnTo>
                  <a:lnTo>
                    <a:pt x="899" y="1236"/>
                  </a:lnTo>
                  <a:cubicBezTo>
                    <a:pt x="899" y="1236"/>
                    <a:pt x="955" y="1236"/>
                    <a:pt x="1011" y="1293"/>
                  </a:cubicBezTo>
                  <a:lnTo>
                    <a:pt x="1067" y="1293"/>
                  </a:lnTo>
                  <a:cubicBezTo>
                    <a:pt x="1123" y="1236"/>
                    <a:pt x="1123" y="1124"/>
                    <a:pt x="1067" y="1124"/>
                  </a:cubicBez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13"/>
            <p:cNvSpPr/>
            <p:nvPr/>
          </p:nvSpPr>
          <p:spPr>
            <a:xfrm>
              <a:off x="3846475" y="2494525"/>
              <a:ext cx="30925" cy="30575"/>
            </a:xfrm>
            <a:custGeom>
              <a:rect b="b" l="l" r="r" t="t"/>
              <a:pathLst>
                <a:path extrusionOk="0" h="1223" w="1237">
                  <a:moveTo>
                    <a:pt x="169" y="0"/>
                  </a:moveTo>
                  <a:lnTo>
                    <a:pt x="1" y="169"/>
                  </a:lnTo>
                  <a:lnTo>
                    <a:pt x="1012" y="1180"/>
                  </a:lnTo>
                  <a:cubicBezTo>
                    <a:pt x="1040" y="1208"/>
                    <a:pt x="1068" y="1222"/>
                    <a:pt x="1096" y="1222"/>
                  </a:cubicBezTo>
                  <a:cubicBezTo>
                    <a:pt x="1124" y="1222"/>
                    <a:pt x="1152" y="1208"/>
                    <a:pt x="1180" y="1180"/>
                  </a:cubicBezTo>
                  <a:cubicBezTo>
                    <a:pt x="1236" y="1124"/>
                    <a:pt x="1236" y="1068"/>
                    <a:pt x="1180" y="1011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13"/>
            <p:cNvSpPr/>
            <p:nvPr/>
          </p:nvSpPr>
          <p:spPr>
            <a:xfrm>
              <a:off x="3745375" y="2570350"/>
              <a:ext cx="22500" cy="35125"/>
            </a:xfrm>
            <a:custGeom>
              <a:rect b="b" l="l" r="r" t="t"/>
              <a:pathLst>
                <a:path extrusionOk="0" h="1405" w="900">
                  <a:moveTo>
                    <a:pt x="169" y="0"/>
                  </a:moveTo>
                  <a:lnTo>
                    <a:pt x="1" y="113"/>
                  </a:lnTo>
                  <a:lnTo>
                    <a:pt x="675" y="1348"/>
                  </a:lnTo>
                  <a:cubicBezTo>
                    <a:pt x="675" y="1404"/>
                    <a:pt x="731" y="1404"/>
                    <a:pt x="787" y="1404"/>
                  </a:cubicBezTo>
                  <a:lnTo>
                    <a:pt x="843" y="1404"/>
                  </a:lnTo>
                  <a:cubicBezTo>
                    <a:pt x="900" y="1404"/>
                    <a:pt x="900" y="1292"/>
                    <a:pt x="843" y="1292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13"/>
            <p:cNvSpPr/>
            <p:nvPr/>
          </p:nvSpPr>
          <p:spPr>
            <a:xfrm>
              <a:off x="3666750" y="2602650"/>
              <a:ext cx="15475" cy="39325"/>
            </a:xfrm>
            <a:custGeom>
              <a:rect b="b" l="l" r="r" t="t"/>
              <a:pathLst>
                <a:path extrusionOk="0" h="1573" w="619">
                  <a:moveTo>
                    <a:pt x="225" y="0"/>
                  </a:moveTo>
                  <a:lnTo>
                    <a:pt x="1" y="56"/>
                  </a:lnTo>
                  <a:lnTo>
                    <a:pt x="394" y="1460"/>
                  </a:lnTo>
                  <a:cubicBezTo>
                    <a:pt x="394" y="1517"/>
                    <a:pt x="450" y="1573"/>
                    <a:pt x="506" y="1573"/>
                  </a:cubicBezTo>
                  <a:lnTo>
                    <a:pt x="562" y="1573"/>
                  </a:lnTo>
                  <a:cubicBezTo>
                    <a:pt x="619" y="1517"/>
                    <a:pt x="619" y="1460"/>
                    <a:pt x="619" y="1404"/>
                  </a:cubicBez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13"/>
            <p:cNvSpPr/>
            <p:nvPr/>
          </p:nvSpPr>
          <p:spPr>
            <a:xfrm>
              <a:off x="3624625" y="2613875"/>
              <a:ext cx="12675" cy="37925"/>
            </a:xfrm>
            <a:custGeom>
              <a:rect b="b" l="l" r="r" t="t"/>
              <a:pathLst>
                <a:path extrusionOk="0" h="1517" w="507">
                  <a:moveTo>
                    <a:pt x="1" y="0"/>
                  </a:moveTo>
                  <a:lnTo>
                    <a:pt x="282" y="1405"/>
                  </a:lnTo>
                  <a:cubicBezTo>
                    <a:pt x="282" y="1461"/>
                    <a:pt x="338" y="1517"/>
                    <a:pt x="394" y="1517"/>
                  </a:cubicBezTo>
                  <a:cubicBezTo>
                    <a:pt x="450" y="1517"/>
                    <a:pt x="506" y="1461"/>
                    <a:pt x="450" y="1405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13"/>
            <p:cNvSpPr/>
            <p:nvPr/>
          </p:nvSpPr>
          <p:spPr>
            <a:xfrm>
              <a:off x="3706075" y="2588600"/>
              <a:ext cx="18275" cy="36525"/>
            </a:xfrm>
            <a:custGeom>
              <a:rect b="b" l="l" r="r" t="t"/>
              <a:pathLst>
                <a:path extrusionOk="0" h="1461" w="731">
                  <a:moveTo>
                    <a:pt x="169" y="0"/>
                  </a:moveTo>
                  <a:lnTo>
                    <a:pt x="0" y="57"/>
                  </a:lnTo>
                  <a:lnTo>
                    <a:pt x="506" y="1405"/>
                  </a:lnTo>
                  <a:cubicBezTo>
                    <a:pt x="562" y="1461"/>
                    <a:pt x="562" y="1461"/>
                    <a:pt x="618" y="1461"/>
                  </a:cubicBezTo>
                  <a:lnTo>
                    <a:pt x="674" y="1461"/>
                  </a:lnTo>
                  <a:cubicBezTo>
                    <a:pt x="730" y="1461"/>
                    <a:pt x="730" y="1405"/>
                    <a:pt x="730" y="1348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13"/>
            <p:cNvSpPr/>
            <p:nvPr/>
          </p:nvSpPr>
          <p:spPr>
            <a:xfrm>
              <a:off x="3875975" y="2462225"/>
              <a:ext cx="32325" cy="28100"/>
            </a:xfrm>
            <a:custGeom>
              <a:rect b="b" l="l" r="r" t="t"/>
              <a:pathLst>
                <a:path extrusionOk="0" h="1124" w="1293">
                  <a:moveTo>
                    <a:pt x="113" y="1"/>
                  </a:moveTo>
                  <a:lnTo>
                    <a:pt x="0" y="169"/>
                  </a:lnTo>
                  <a:lnTo>
                    <a:pt x="1124" y="1124"/>
                  </a:lnTo>
                  <a:lnTo>
                    <a:pt x="1180" y="1124"/>
                  </a:lnTo>
                  <a:cubicBezTo>
                    <a:pt x="1180" y="1124"/>
                    <a:pt x="1236" y="1068"/>
                    <a:pt x="1236" y="1068"/>
                  </a:cubicBezTo>
                  <a:cubicBezTo>
                    <a:pt x="1292" y="1012"/>
                    <a:pt x="1292" y="955"/>
                    <a:pt x="1236" y="899"/>
                  </a:cubicBezTo>
                  <a:lnTo>
                    <a:pt x="113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13"/>
            <p:cNvSpPr/>
            <p:nvPr/>
          </p:nvSpPr>
          <p:spPr>
            <a:xfrm>
              <a:off x="3975650" y="2230550"/>
              <a:ext cx="37950" cy="9850"/>
            </a:xfrm>
            <a:custGeom>
              <a:rect b="b" l="l" r="r" t="t"/>
              <a:pathLst>
                <a:path extrusionOk="0" h="394" w="1518">
                  <a:moveTo>
                    <a:pt x="1" y="1"/>
                  </a:moveTo>
                  <a:lnTo>
                    <a:pt x="1" y="225"/>
                  </a:lnTo>
                  <a:lnTo>
                    <a:pt x="1405" y="394"/>
                  </a:lnTo>
                  <a:cubicBezTo>
                    <a:pt x="1461" y="394"/>
                    <a:pt x="1517" y="338"/>
                    <a:pt x="1517" y="281"/>
                  </a:cubicBezTo>
                  <a:cubicBezTo>
                    <a:pt x="1517" y="225"/>
                    <a:pt x="1461" y="169"/>
                    <a:pt x="1405" y="169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13"/>
            <p:cNvSpPr/>
            <p:nvPr/>
          </p:nvSpPr>
          <p:spPr>
            <a:xfrm>
              <a:off x="3901250" y="2428525"/>
              <a:ext cx="35125" cy="25300"/>
            </a:xfrm>
            <a:custGeom>
              <a:rect b="b" l="l" r="r" t="t"/>
              <a:pathLst>
                <a:path extrusionOk="0" h="1012" w="1405">
                  <a:moveTo>
                    <a:pt x="113" y="1"/>
                  </a:moveTo>
                  <a:lnTo>
                    <a:pt x="0" y="225"/>
                  </a:lnTo>
                  <a:lnTo>
                    <a:pt x="1180" y="1012"/>
                  </a:lnTo>
                  <a:lnTo>
                    <a:pt x="1236" y="1012"/>
                  </a:lnTo>
                  <a:cubicBezTo>
                    <a:pt x="1348" y="1012"/>
                    <a:pt x="1404" y="843"/>
                    <a:pt x="1292" y="843"/>
                  </a:cubicBezTo>
                  <a:lnTo>
                    <a:pt x="113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13"/>
            <p:cNvSpPr/>
            <p:nvPr/>
          </p:nvSpPr>
          <p:spPr>
            <a:xfrm>
              <a:off x="3967225" y="2274075"/>
              <a:ext cx="37950" cy="12675"/>
            </a:xfrm>
            <a:custGeom>
              <a:rect b="b" l="l" r="r" t="t"/>
              <a:pathLst>
                <a:path extrusionOk="0" h="507" w="1518">
                  <a:moveTo>
                    <a:pt x="57" y="1"/>
                  </a:moveTo>
                  <a:lnTo>
                    <a:pt x="1" y="169"/>
                  </a:lnTo>
                  <a:lnTo>
                    <a:pt x="1405" y="506"/>
                  </a:lnTo>
                  <a:cubicBezTo>
                    <a:pt x="1461" y="450"/>
                    <a:pt x="1517" y="450"/>
                    <a:pt x="1517" y="394"/>
                  </a:cubicBezTo>
                  <a:cubicBezTo>
                    <a:pt x="1517" y="338"/>
                    <a:pt x="1461" y="281"/>
                    <a:pt x="1461" y="281"/>
                  </a:cubicBezTo>
                  <a:lnTo>
                    <a:pt x="57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13"/>
            <p:cNvSpPr/>
            <p:nvPr/>
          </p:nvSpPr>
          <p:spPr>
            <a:xfrm>
              <a:off x="3977075" y="2189825"/>
              <a:ext cx="37925" cy="5650"/>
            </a:xfrm>
            <a:custGeom>
              <a:rect b="b" l="l" r="r" t="t"/>
              <a:pathLst>
                <a:path extrusionOk="0" h="226" w="1517">
                  <a:moveTo>
                    <a:pt x="0" y="1"/>
                  </a:moveTo>
                  <a:lnTo>
                    <a:pt x="0" y="57"/>
                  </a:lnTo>
                  <a:cubicBezTo>
                    <a:pt x="0" y="113"/>
                    <a:pt x="0" y="169"/>
                    <a:pt x="0" y="225"/>
                  </a:cubicBezTo>
                  <a:lnTo>
                    <a:pt x="1404" y="225"/>
                  </a:lnTo>
                  <a:cubicBezTo>
                    <a:pt x="1460" y="225"/>
                    <a:pt x="1517" y="169"/>
                    <a:pt x="1517" y="113"/>
                  </a:cubicBezTo>
                  <a:cubicBezTo>
                    <a:pt x="1517" y="57"/>
                    <a:pt x="1460" y="1"/>
                    <a:pt x="1404" y="1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13"/>
            <p:cNvSpPr/>
            <p:nvPr/>
          </p:nvSpPr>
          <p:spPr>
            <a:xfrm>
              <a:off x="3923700" y="2392025"/>
              <a:ext cx="36550" cy="22500"/>
            </a:xfrm>
            <a:custGeom>
              <a:rect b="b" l="l" r="r" t="t"/>
              <a:pathLst>
                <a:path extrusionOk="0" h="900" w="1462">
                  <a:moveTo>
                    <a:pt x="113" y="0"/>
                  </a:moveTo>
                  <a:lnTo>
                    <a:pt x="1" y="169"/>
                  </a:lnTo>
                  <a:lnTo>
                    <a:pt x="1236" y="899"/>
                  </a:lnTo>
                  <a:lnTo>
                    <a:pt x="1293" y="899"/>
                  </a:lnTo>
                  <a:cubicBezTo>
                    <a:pt x="1349" y="899"/>
                    <a:pt x="1405" y="843"/>
                    <a:pt x="1405" y="843"/>
                  </a:cubicBezTo>
                  <a:cubicBezTo>
                    <a:pt x="1461" y="787"/>
                    <a:pt x="1405" y="731"/>
                    <a:pt x="1349" y="674"/>
                  </a:cubicBezTo>
                  <a:lnTo>
                    <a:pt x="113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13"/>
            <p:cNvSpPr/>
            <p:nvPr/>
          </p:nvSpPr>
          <p:spPr>
            <a:xfrm>
              <a:off x="3956000" y="2313400"/>
              <a:ext cx="37950" cy="15475"/>
            </a:xfrm>
            <a:custGeom>
              <a:rect b="b" l="l" r="r" t="t"/>
              <a:pathLst>
                <a:path extrusionOk="0" h="619" w="1518">
                  <a:moveTo>
                    <a:pt x="57" y="0"/>
                  </a:moveTo>
                  <a:lnTo>
                    <a:pt x="1" y="225"/>
                  </a:lnTo>
                  <a:lnTo>
                    <a:pt x="1405" y="618"/>
                  </a:lnTo>
                  <a:cubicBezTo>
                    <a:pt x="1461" y="618"/>
                    <a:pt x="1517" y="618"/>
                    <a:pt x="1517" y="562"/>
                  </a:cubicBezTo>
                  <a:cubicBezTo>
                    <a:pt x="1517" y="506"/>
                    <a:pt x="1517" y="450"/>
                    <a:pt x="1461" y="450"/>
                  </a:cubicBezTo>
                  <a:lnTo>
                    <a:pt x="57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13"/>
            <p:cNvSpPr/>
            <p:nvPr/>
          </p:nvSpPr>
          <p:spPr>
            <a:xfrm>
              <a:off x="3941950" y="2354125"/>
              <a:ext cx="36550" cy="19675"/>
            </a:xfrm>
            <a:custGeom>
              <a:rect b="b" l="l" r="r" t="t"/>
              <a:pathLst>
                <a:path extrusionOk="0" h="787" w="1462">
                  <a:moveTo>
                    <a:pt x="57" y="0"/>
                  </a:moveTo>
                  <a:lnTo>
                    <a:pt x="1" y="225"/>
                  </a:lnTo>
                  <a:lnTo>
                    <a:pt x="1293" y="786"/>
                  </a:lnTo>
                  <a:lnTo>
                    <a:pt x="1349" y="786"/>
                  </a:lnTo>
                  <a:cubicBezTo>
                    <a:pt x="1405" y="786"/>
                    <a:pt x="1405" y="730"/>
                    <a:pt x="1461" y="730"/>
                  </a:cubicBezTo>
                  <a:cubicBezTo>
                    <a:pt x="1461" y="618"/>
                    <a:pt x="1461" y="562"/>
                    <a:pt x="1405" y="562"/>
                  </a:cubicBezTo>
                  <a:lnTo>
                    <a:pt x="57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13"/>
            <p:cNvSpPr/>
            <p:nvPr/>
          </p:nvSpPr>
          <p:spPr>
            <a:xfrm>
              <a:off x="3152850" y="2427125"/>
              <a:ext cx="32325" cy="23900"/>
            </a:xfrm>
            <a:custGeom>
              <a:rect b="b" l="l" r="r" t="t"/>
              <a:pathLst>
                <a:path extrusionOk="0" h="956" w="1293">
                  <a:moveTo>
                    <a:pt x="1236" y="1"/>
                  </a:moveTo>
                  <a:lnTo>
                    <a:pt x="1" y="787"/>
                  </a:lnTo>
                  <a:cubicBezTo>
                    <a:pt x="1" y="787"/>
                    <a:pt x="1" y="899"/>
                    <a:pt x="1" y="899"/>
                  </a:cubicBezTo>
                  <a:cubicBezTo>
                    <a:pt x="57" y="955"/>
                    <a:pt x="57" y="955"/>
                    <a:pt x="113" y="955"/>
                  </a:cubicBezTo>
                  <a:lnTo>
                    <a:pt x="169" y="955"/>
                  </a:lnTo>
                  <a:lnTo>
                    <a:pt x="1292" y="169"/>
                  </a:lnTo>
                  <a:lnTo>
                    <a:pt x="1236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13"/>
            <p:cNvSpPr/>
            <p:nvPr/>
          </p:nvSpPr>
          <p:spPr>
            <a:xfrm>
              <a:off x="3077025" y="2229150"/>
              <a:ext cx="37950" cy="9850"/>
            </a:xfrm>
            <a:custGeom>
              <a:rect b="b" l="l" r="r" t="t"/>
              <a:pathLst>
                <a:path extrusionOk="0" h="394" w="1518">
                  <a:moveTo>
                    <a:pt x="1517" y="0"/>
                  </a:moveTo>
                  <a:lnTo>
                    <a:pt x="113" y="169"/>
                  </a:lnTo>
                  <a:cubicBezTo>
                    <a:pt x="57" y="169"/>
                    <a:pt x="1" y="225"/>
                    <a:pt x="57" y="281"/>
                  </a:cubicBezTo>
                  <a:cubicBezTo>
                    <a:pt x="57" y="337"/>
                    <a:pt x="57" y="394"/>
                    <a:pt x="113" y="394"/>
                  </a:cubicBezTo>
                  <a:lnTo>
                    <a:pt x="1517" y="225"/>
                  </a:lnTo>
                  <a:lnTo>
                    <a:pt x="1517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13"/>
            <p:cNvSpPr/>
            <p:nvPr/>
          </p:nvSpPr>
          <p:spPr>
            <a:xfrm>
              <a:off x="3179525" y="2460825"/>
              <a:ext cx="32325" cy="28100"/>
            </a:xfrm>
            <a:custGeom>
              <a:rect b="b" l="l" r="r" t="t"/>
              <a:pathLst>
                <a:path extrusionOk="0" h="1124" w="1293">
                  <a:moveTo>
                    <a:pt x="1180" y="1"/>
                  </a:moveTo>
                  <a:lnTo>
                    <a:pt x="57" y="955"/>
                  </a:lnTo>
                  <a:cubicBezTo>
                    <a:pt x="1" y="1011"/>
                    <a:pt x="1" y="1124"/>
                    <a:pt x="113" y="1124"/>
                  </a:cubicBezTo>
                  <a:lnTo>
                    <a:pt x="169" y="1124"/>
                  </a:lnTo>
                  <a:lnTo>
                    <a:pt x="1292" y="225"/>
                  </a:lnTo>
                  <a:lnTo>
                    <a:pt x="1180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13"/>
            <p:cNvSpPr/>
            <p:nvPr/>
          </p:nvSpPr>
          <p:spPr>
            <a:xfrm>
              <a:off x="3128975" y="2390625"/>
              <a:ext cx="36550" cy="22475"/>
            </a:xfrm>
            <a:custGeom>
              <a:rect b="b" l="l" r="r" t="t"/>
              <a:pathLst>
                <a:path extrusionOk="0" h="899" w="1462">
                  <a:moveTo>
                    <a:pt x="1349" y="0"/>
                  </a:moveTo>
                  <a:lnTo>
                    <a:pt x="57" y="730"/>
                  </a:lnTo>
                  <a:cubicBezTo>
                    <a:pt x="1" y="730"/>
                    <a:pt x="1" y="787"/>
                    <a:pt x="1" y="843"/>
                  </a:cubicBezTo>
                  <a:cubicBezTo>
                    <a:pt x="57" y="899"/>
                    <a:pt x="57" y="899"/>
                    <a:pt x="113" y="899"/>
                  </a:cubicBezTo>
                  <a:lnTo>
                    <a:pt x="169" y="899"/>
                  </a:lnTo>
                  <a:lnTo>
                    <a:pt x="1461" y="225"/>
                  </a:lnTo>
                  <a:lnTo>
                    <a:pt x="1349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13"/>
            <p:cNvSpPr/>
            <p:nvPr/>
          </p:nvSpPr>
          <p:spPr>
            <a:xfrm>
              <a:off x="3109325" y="2351300"/>
              <a:ext cx="36525" cy="19675"/>
            </a:xfrm>
            <a:custGeom>
              <a:rect b="b" l="l" r="r" t="t"/>
              <a:pathLst>
                <a:path extrusionOk="0" h="787" w="1461">
                  <a:moveTo>
                    <a:pt x="1405" y="1"/>
                  </a:moveTo>
                  <a:lnTo>
                    <a:pt x="57" y="562"/>
                  </a:lnTo>
                  <a:cubicBezTo>
                    <a:pt x="0" y="562"/>
                    <a:pt x="0" y="618"/>
                    <a:pt x="0" y="675"/>
                  </a:cubicBezTo>
                  <a:cubicBezTo>
                    <a:pt x="0" y="731"/>
                    <a:pt x="57" y="787"/>
                    <a:pt x="113" y="787"/>
                  </a:cubicBezTo>
                  <a:lnTo>
                    <a:pt x="169" y="787"/>
                  </a:lnTo>
                  <a:lnTo>
                    <a:pt x="1461" y="225"/>
                  </a:lnTo>
                  <a:cubicBezTo>
                    <a:pt x="1461" y="169"/>
                    <a:pt x="1405" y="57"/>
                    <a:pt x="1405" y="1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13"/>
            <p:cNvSpPr/>
            <p:nvPr/>
          </p:nvSpPr>
          <p:spPr>
            <a:xfrm>
              <a:off x="3082650" y="2269875"/>
              <a:ext cx="37925" cy="12650"/>
            </a:xfrm>
            <a:custGeom>
              <a:rect b="b" l="l" r="r" t="t"/>
              <a:pathLst>
                <a:path extrusionOk="0" h="506" w="1517">
                  <a:moveTo>
                    <a:pt x="1517" y="0"/>
                  </a:moveTo>
                  <a:lnTo>
                    <a:pt x="113" y="281"/>
                  </a:lnTo>
                  <a:cubicBezTo>
                    <a:pt x="56" y="281"/>
                    <a:pt x="0" y="337"/>
                    <a:pt x="0" y="449"/>
                  </a:cubicBezTo>
                  <a:cubicBezTo>
                    <a:pt x="56" y="449"/>
                    <a:pt x="56" y="506"/>
                    <a:pt x="113" y="506"/>
                  </a:cubicBezTo>
                  <a:lnTo>
                    <a:pt x="1517" y="225"/>
                  </a:lnTo>
                  <a:cubicBezTo>
                    <a:pt x="1517" y="169"/>
                    <a:pt x="1517" y="112"/>
                    <a:pt x="1517" y="0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13"/>
            <p:cNvSpPr/>
            <p:nvPr/>
          </p:nvSpPr>
          <p:spPr>
            <a:xfrm>
              <a:off x="3092475" y="2312000"/>
              <a:ext cx="39350" cy="16875"/>
            </a:xfrm>
            <a:custGeom>
              <a:rect b="b" l="l" r="r" t="t"/>
              <a:pathLst>
                <a:path extrusionOk="0" h="675" w="1574">
                  <a:moveTo>
                    <a:pt x="1517" y="0"/>
                  </a:moveTo>
                  <a:lnTo>
                    <a:pt x="113" y="449"/>
                  </a:lnTo>
                  <a:cubicBezTo>
                    <a:pt x="57" y="449"/>
                    <a:pt x="0" y="506"/>
                    <a:pt x="57" y="562"/>
                  </a:cubicBezTo>
                  <a:cubicBezTo>
                    <a:pt x="57" y="618"/>
                    <a:pt x="113" y="674"/>
                    <a:pt x="169" y="674"/>
                  </a:cubicBezTo>
                  <a:lnTo>
                    <a:pt x="1573" y="225"/>
                  </a:lnTo>
                  <a:lnTo>
                    <a:pt x="1517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13"/>
            <p:cNvSpPr/>
            <p:nvPr/>
          </p:nvSpPr>
          <p:spPr>
            <a:xfrm>
              <a:off x="3210425" y="2491725"/>
              <a:ext cx="29500" cy="30550"/>
            </a:xfrm>
            <a:custGeom>
              <a:rect b="b" l="l" r="r" t="t"/>
              <a:pathLst>
                <a:path extrusionOk="0" h="1222" w="1180">
                  <a:moveTo>
                    <a:pt x="1067" y="0"/>
                  </a:moveTo>
                  <a:lnTo>
                    <a:pt x="0" y="1067"/>
                  </a:lnTo>
                  <a:cubicBezTo>
                    <a:pt x="0" y="1067"/>
                    <a:pt x="0" y="1180"/>
                    <a:pt x="0" y="1180"/>
                  </a:cubicBezTo>
                  <a:cubicBezTo>
                    <a:pt x="28" y="1208"/>
                    <a:pt x="56" y="1222"/>
                    <a:pt x="85" y="1222"/>
                  </a:cubicBezTo>
                  <a:cubicBezTo>
                    <a:pt x="113" y="1222"/>
                    <a:pt x="141" y="1208"/>
                    <a:pt x="169" y="1180"/>
                  </a:cubicBezTo>
                  <a:lnTo>
                    <a:pt x="1180" y="169"/>
                  </a:lnTo>
                  <a:cubicBezTo>
                    <a:pt x="1124" y="112"/>
                    <a:pt x="1067" y="56"/>
                    <a:pt x="1067" y="0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13"/>
            <p:cNvSpPr/>
            <p:nvPr/>
          </p:nvSpPr>
          <p:spPr>
            <a:xfrm>
              <a:off x="3540375" y="2622300"/>
              <a:ext cx="5650" cy="37925"/>
            </a:xfrm>
            <a:custGeom>
              <a:rect b="b" l="l" r="r" t="t"/>
              <a:pathLst>
                <a:path extrusionOk="0" h="1517" w="226">
                  <a:moveTo>
                    <a:pt x="1" y="0"/>
                  </a:moveTo>
                  <a:lnTo>
                    <a:pt x="1" y="1405"/>
                  </a:lnTo>
                  <a:cubicBezTo>
                    <a:pt x="1" y="1461"/>
                    <a:pt x="57" y="1517"/>
                    <a:pt x="113" y="1517"/>
                  </a:cubicBezTo>
                  <a:cubicBezTo>
                    <a:pt x="169" y="1517"/>
                    <a:pt x="226" y="1461"/>
                    <a:pt x="226" y="1405"/>
                  </a:cubicBezTo>
                  <a:lnTo>
                    <a:pt x="226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13"/>
            <p:cNvSpPr/>
            <p:nvPr/>
          </p:nvSpPr>
          <p:spPr>
            <a:xfrm>
              <a:off x="3495450" y="2619500"/>
              <a:ext cx="8450" cy="39325"/>
            </a:xfrm>
            <a:custGeom>
              <a:rect b="b" l="l" r="r" t="t"/>
              <a:pathLst>
                <a:path extrusionOk="0" h="1573" w="338">
                  <a:moveTo>
                    <a:pt x="113" y="0"/>
                  </a:moveTo>
                  <a:lnTo>
                    <a:pt x="1" y="1460"/>
                  </a:lnTo>
                  <a:cubicBezTo>
                    <a:pt x="1" y="1517"/>
                    <a:pt x="1" y="1517"/>
                    <a:pt x="113" y="1573"/>
                  </a:cubicBezTo>
                  <a:cubicBezTo>
                    <a:pt x="113" y="1573"/>
                    <a:pt x="169" y="1517"/>
                    <a:pt x="169" y="1460"/>
                  </a:cubicBezTo>
                  <a:lnTo>
                    <a:pt x="338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13"/>
            <p:cNvSpPr/>
            <p:nvPr/>
          </p:nvSpPr>
          <p:spPr>
            <a:xfrm>
              <a:off x="3449125" y="2612475"/>
              <a:ext cx="11250" cy="39325"/>
            </a:xfrm>
            <a:custGeom>
              <a:rect b="b" l="l" r="r" t="t"/>
              <a:pathLst>
                <a:path extrusionOk="0" h="1573" w="450">
                  <a:moveTo>
                    <a:pt x="281" y="0"/>
                  </a:moveTo>
                  <a:lnTo>
                    <a:pt x="0" y="1404"/>
                  </a:lnTo>
                  <a:cubicBezTo>
                    <a:pt x="0" y="1461"/>
                    <a:pt x="0" y="1517"/>
                    <a:pt x="56" y="1573"/>
                  </a:cubicBezTo>
                  <a:cubicBezTo>
                    <a:pt x="113" y="1573"/>
                    <a:pt x="169" y="1517"/>
                    <a:pt x="169" y="1461"/>
                  </a:cubicBezTo>
                  <a:lnTo>
                    <a:pt x="450" y="56"/>
                  </a:lnTo>
                  <a:cubicBezTo>
                    <a:pt x="393" y="56"/>
                    <a:pt x="337" y="56"/>
                    <a:pt x="281" y="0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13"/>
            <p:cNvSpPr/>
            <p:nvPr/>
          </p:nvSpPr>
          <p:spPr>
            <a:xfrm>
              <a:off x="3244125" y="2522600"/>
              <a:ext cx="28100" cy="31975"/>
            </a:xfrm>
            <a:custGeom>
              <a:rect b="b" l="l" r="r" t="t"/>
              <a:pathLst>
                <a:path extrusionOk="0" h="1279" w="1124">
                  <a:moveTo>
                    <a:pt x="955" y="1"/>
                  </a:moveTo>
                  <a:lnTo>
                    <a:pt x="56" y="1068"/>
                  </a:lnTo>
                  <a:cubicBezTo>
                    <a:pt x="0" y="1124"/>
                    <a:pt x="0" y="1180"/>
                    <a:pt x="56" y="1236"/>
                  </a:cubicBezTo>
                  <a:cubicBezTo>
                    <a:pt x="56" y="1264"/>
                    <a:pt x="84" y="1278"/>
                    <a:pt x="113" y="1278"/>
                  </a:cubicBezTo>
                  <a:cubicBezTo>
                    <a:pt x="141" y="1278"/>
                    <a:pt x="169" y="1264"/>
                    <a:pt x="169" y="1236"/>
                  </a:cubicBezTo>
                  <a:lnTo>
                    <a:pt x="1124" y="113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13"/>
            <p:cNvSpPr/>
            <p:nvPr/>
          </p:nvSpPr>
          <p:spPr>
            <a:xfrm>
              <a:off x="3583925" y="2619500"/>
              <a:ext cx="8450" cy="37925"/>
            </a:xfrm>
            <a:custGeom>
              <a:rect b="b" l="l" r="r" t="t"/>
              <a:pathLst>
                <a:path extrusionOk="0" h="1517" w="338">
                  <a:moveTo>
                    <a:pt x="0" y="0"/>
                  </a:moveTo>
                  <a:lnTo>
                    <a:pt x="112" y="1404"/>
                  </a:lnTo>
                  <a:cubicBezTo>
                    <a:pt x="112" y="1460"/>
                    <a:pt x="169" y="1517"/>
                    <a:pt x="225" y="1517"/>
                  </a:cubicBezTo>
                  <a:cubicBezTo>
                    <a:pt x="281" y="1517"/>
                    <a:pt x="337" y="1460"/>
                    <a:pt x="337" y="1404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13"/>
            <p:cNvSpPr/>
            <p:nvPr/>
          </p:nvSpPr>
          <p:spPr>
            <a:xfrm>
              <a:off x="3279225" y="2546475"/>
              <a:ext cx="25300" cy="33725"/>
            </a:xfrm>
            <a:custGeom>
              <a:rect b="b" l="l" r="r" t="t"/>
              <a:pathLst>
                <a:path extrusionOk="0" h="1349" w="1012">
                  <a:moveTo>
                    <a:pt x="899" y="1"/>
                  </a:moveTo>
                  <a:lnTo>
                    <a:pt x="57" y="1180"/>
                  </a:lnTo>
                  <a:cubicBezTo>
                    <a:pt x="0" y="1236"/>
                    <a:pt x="0" y="1292"/>
                    <a:pt x="57" y="1349"/>
                  </a:cubicBezTo>
                  <a:lnTo>
                    <a:pt x="113" y="1349"/>
                  </a:lnTo>
                  <a:cubicBezTo>
                    <a:pt x="169" y="1349"/>
                    <a:pt x="225" y="1349"/>
                    <a:pt x="225" y="1292"/>
                  </a:cubicBezTo>
                  <a:lnTo>
                    <a:pt x="1011" y="113"/>
                  </a:lnTo>
                  <a:lnTo>
                    <a:pt x="899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13"/>
            <p:cNvSpPr/>
            <p:nvPr/>
          </p:nvSpPr>
          <p:spPr>
            <a:xfrm>
              <a:off x="3405600" y="2601225"/>
              <a:ext cx="14050" cy="39350"/>
            </a:xfrm>
            <a:custGeom>
              <a:rect b="b" l="l" r="r" t="t"/>
              <a:pathLst>
                <a:path extrusionOk="0" h="1574" w="562">
                  <a:moveTo>
                    <a:pt x="393" y="1"/>
                  </a:moveTo>
                  <a:lnTo>
                    <a:pt x="0" y="1405"/>
                  </a:lnTo>
                  <a:cubicBezTo>
                    <a:pt x="0" y="1461"/>
                    <a:pt x="0" y="1517"/>
                    <a:pt x="56" y="1574"/>
                  </a:cubicBezTo>
                  <a:cubicBezTo>
                    <a:pt x="112" y="1574"/>
                    <a:pt x="169" y="1517"/>
                    <a:pt x="169" y="1461"/>
                  </a:cubicBezTo>
                  <a:lnTo>
                    <a:pt x="562" y="57"/>
                  </a:lnTo>
                  <a:lnTo>
                    <a:pt x="393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13"/>
            <p:cNvSpPr/>
            <p:nvPr/>
          </p:nvSpPr>
          <p:spPr>
            <a:xfrm>
              <a:off x="3360650" y="2587200"/>
              <a:ext cx="19700" cy="36525"/>
            </a:xfrm>
            <a:custGeom>
              <a:rect b="b" l="l" r="r" t="t"/>
              <a:pathLst>
                <a:path extrusionOk="0" h="1461" w="788">
                  <a:moveTo>
                    <a:pt x="563" y="0"/>
                  </a:moveTo>
                  <a:lnTo>
                    <a:pt x="1" y="1348"/>
                  </a:lnTo>
                  <a:cubicBezTo>
                    <a:pt x="1" y="1404"/>
                    <a:pt x="57" y="1461"/>
                    <a:pt x="113" y="1461"/>
                  </a:cubicBezTo>
                  <a:cubicBezTo>
                    <a:pt x="169" y="1461"/>
                    <a:pt x="226" y="1461"/>
                    <a:pt x="226" y="1404"/>
                  </a:cubicBezTo>
                  <a:lnTo>
                    <a:pt x="787" y="56"/>
                  </a:lnTo>
                  <a:lnTo>
                    <a:pt x="563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13"/>
            <p:cNvSpPr/>
            <p:nvPr/>
          </p:nvSpPr>
          <p:spPr>
            <a:xfrm>
              <a:off x="3301675" y="1786275"/>
              <a:ext cx="40750" cy="62375"/>
            </a:xfrm>
            <a:custGeom>
              <a:rect b="b" l="l" r="r" t="t"/>
              <a:pathLst>
                <a:path extrusionOk="0" h="2495" w="1630">
                  <a:moveTo>
                    <a:pt x="106" y="0"/>
                  </a:moveTo>
                  <a:cubicBezTo>
                    <a:pt x="90" y="0"/>
                    <a:pt x="74" y="7"/>
                    <a:pt x="57" y="24"/>
                  </a:cubicBezTo>
                  <a:cubicBezTo>
                    <a:pt x="1" y="24"/>
                    <a:pt x="1" y="136"/>
                    <a:pt x="57" y="192"/>
                  </a:cubicBezTo>
                  <a:lnTo>
                    <a:pt x="1461" y="2495"/>
                  </a:lnTo>
                  <a:lnTo>
                    <a:pt x="1630" y="2382"/>
                  </a:lnTo>
                  <a:lnTo>
                    <a:pt x="226" y="80"/>
                  </a:lnTo>
                  <a:cubicBezTo>
                    <a:pt x="186" y="40"/>
                    <a:pt x="146" y="0"/>
                    <a:pt x="106" y="0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13"/>
            <p:cNvSpPr/>
            <p:nvPr/>
          </p:nvSpPr>
          <p:spPr>
            <a:xfrm>
              <a:off x="3261650" y="1812575"/>
              <a:ext cx="47075" cy="58550"/>
            </a:xfrm>
            <a:custGeom>
              <a:rect b="b" l="l" r="r" t="t"/>
              <a:pathLst>
                <a:path extrusionOk="0" h="2342" w="1883">
                  <a:moveTo>
                    <a:pt x="191" y="1"/>
                  </a:moveTo>
                  <a:cubicBezTo>
                    <a:pt x="109" y="1"/>
                    <a:pt x="0" y="108"/>
                    <a:pt x="86" y="151"/>
                  </a:cubicBezTo>
                  <a:lnTo>
                    <a:pt x="1714" y="2341"/>
                  </a:lnTo>
                  <a:lnTo>
                    <a:pt x="1883" y="2229"/>
                  </a:lnTo>
                  <a:lnTo>
                    <a:pt x="254" y="39"/>
                  </a:lnTo>
                  <a:cubicBezTo>
                    <a:pt x="241" y="12"/>
                    <a:pt x="217" y="1"/>
                    <a:pt x="191" y="1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13"/>
            <p:cNvSpPr/>
            <p:nvPr/>
          </p:nvSpPr>
          <p:spPr>
            <a:xfrm>
              <a:off x="3341000" y="1765800"/>
              <a:ext cx="35125" cy="64600"/>
            </a:xfrm>
            <a:custGeom>
              <a:rect b="b" l="l" r="r" t="t"/>
              <a:pathLst>
                <a:path extrusionOk="0" h="2584" w="1405">
                  <a:moveTo>
                    <a:pt x="113" y="0"/>
                  </a:moveTo>
                  <a:cubicBezTo>
                    <a:pt x="57" y="0"/>
                    <a:pt x="1" y="112"/>
                    <a:pt x="57" y="169"/>
                  </a:cubicBezTo>
                  <a:lnTo>
                    <a:pt x="1236" y="2584"/>
                  </a:lnTo>
                  <a:lnTo>
                    <a:pt x="1405" y="2471"/>
                  </a:lnTo>
                  <a:lnTo>
                    <a:pt x="225" y="56"/>
                  </a:lnTo>
                  <a:cubicBezTo>
                    <a:pt x="225" y="0"/>
                    <a:pt x="169" y="0"/>
                    <a:pt x="113" y="0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13"/>
            <p:cNvSpPr/>
            <p:nvPr/>
          </p:nvSpPr>
          <p:spPr>
            <a:xfrm>
              <a:off x="3226525" y="1840675"/>
              <a:ext cx="52725" cy="55725"/>
            </a:xfrm>
            <a:custGeom>
              <a:rect b="b" l="l" r="r" t="t"/>
              <a:pathLst>
                <a:path extrusionOk="0" h="2229" w="2109">
                  <a:moveTo>
                    <a:pt x="195" y="1"/>
                  </a:moveTo>
                  <a:cubicBezTo>
                    <a:pt x="113" y="1"/>
                    <a:pt x="0" y="120"/>
                    <a:pt x="86" y="206"/>
                  </a:cubicBezTo>
                  <a:lnTo>
                    <a:pt x="1940" y="2228"/>
                  </a:lnTo>
                  <a:lnTo>
                    <a:pt x="2108" y="2060"/>
                  </a:lnTo>
                  <a:lnTo>
                    <a:pt x="255" y="38"/>
                  </a:lnTo>
                  <a:cubicBezTo>
                    <a:pt x="242" y="12"/>
                    <a:pt x="220" y="1"/>
                    <a:pt x="195" y="1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13"/>
            <p:cNvSpPr/>
            <p:nvPr/>
          </p:nvSpPr>
          <p:spPr>
            <a:xfrm>
              <a:off x="3384525" y="1747525"/>
              <a:ext cx="29525" cy="68825"/>
            </a:xfrm>
            <a:custGeom>
              <a:rect b="b" l="l" r="r" t="t"/>
              <a:pathLst>
                <a:path extrusionOk="0" h="2753" w="1181">
                  <a:moveTo>
                    <a:pt x="113" y="1"/>
                  </a:moveTo>
                  <a:cubicBezTo>
                    <a:pt x="57" y="57"/>
                    <a:pt x="1" y="113"/>
                    <a:pt x="57" y="169"/>
                  </a:cubicBezTo>
                  <a:lnTo>
                    <a:pt x="955" y="2753"/>
                  </a:lnTo>
                  <a:lnTo>
                    <a:pt x="1180" y="2641"/>
                  </a:lnTo>
                  <a:lnTo>
                    <a:pt x="225" y="113"/>
                  </a:lnTo>
                  <a:cubicBezTo>
                    <a:pt x="225" y="57"/>
                    <a:pt x="169" y="1"/>
                    <a:pt x="113" y="1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13"/>
            <p:cNvSpPr/>
            <p:nvPr/>
          </p:nvSpPr>
          <p:spPr>
            <a:xfrm>
              <a:off x="3519325" y="1720850"/>
              <a:ext cx="8450" cy="71650"/>
            </a:xfrm>
            <a:custGeom>
              <a:rect b="b" l="l" r="r" t="t"/>
              <a:pathLst>
                <a:path extrusionOk="0" h="2866" w="338">
                  <a:moveTo>
                    <a:pt x="113" y="1"/>
                  </a:moveTo>
                  <a:cubicBezTo>
                    <a:pt x="57" y="1"/>
                    <a:pt x="0" y="57"/>
                    <a:pt x="0" y="113"/>
                  </a:cubicBezTo>
                  <a:lnTo>
                    <a:pt x="113" y="2865"/>
                  </a:lnTo>
                  <a:lnTo>
                    <a:pt x="337" y="2809"/>
                  </a:lnTo>
                  <a:lnTo>
                    <a:pt x="225" y="113"/>
                  </a:lnTo>
                  <a:cubicBezTo>
                    <a:pt x="225" y="57"/>
                    <a:pt x="169" y="1"/>
                    <a:pt x="113" y="1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13"/>
            <p:cNvSpPr/>
            <p:nvPr/>
          </p:nvSpPr>
          <p:spPr>
            <a:xfrm>
              <a:off x="3428050" y="1734325"/>
              <a:ext cx="22500" cy="69400"/>
            </a:xfrm>
            <a:custGeom>
              <a:rect b="b" l="l" r="r" t="t"/>
              <a:pathLst>
                <a:path extrusionOk="0" h="2776" w="900">
                  <a:moveTo>
                    <a:pt x="141" y="0"/>
                  </a:moveTo>
                  <a:cubicBezTo>
                    <a:pt x="118" y="0"/>
                    <a:pt x="90" y="7"/>
                    <a:pt x="57" y="23"/>
                  </a:cubicBezTo>
                  <a:cubicBezTo>
                    <a:pt x="1" y="23"/>
                    <a:pt x="1" y="80"/>
                    <a:pt x="1" y="136"/>
                  </a:cubicBezTo>
                  <a:lnTo>
                    <a:pt x="675" y="2775"/>
                  </a:lnTo>
                  <a:lnTo>
                    <a:pt x="899" y="2719"/>
                  </a:lnTo>
                  <a:lnTo>
                    <a:pt x="225" y="80"/>
                  </a:lnTo>
                  <a:cubicBezTo>
                    <a:pt x="225" y="40"/>
                    <a:pt x="197" y="0"/>
                    <a:pt x="141" y="0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13"/>
            <p:cNvSpPr/>
            <p:nvPr/>
          </p:nvSpPr>
          <p:spPr>
            <a:xfrm>
              <a:off x="3474400" y="1725075"/>
              <a:ext cx="15450" cy="70225"/>
            </a:xfrm>
            <a:custGeom>
              <a:rect b="b" l="l" r="r" t="t"/>
              <a:pathLst>
                <a:path extrusionOk="0" h="2809" w="618">
                  <a:moveTo>
                    <a:pt x="113" y="0"/>
                  </a:moveTo>
                  <a:cubicBezTo>
                    <a:pt x="0" y="0"/>
                    <a:pt x="0" y="56"/>
                    <a:pt x="0" y="113"/>
                  </a:cubicBezTo>
                  <a:lnTo>
                    <a:pt x="393" y="2809"/>
                  </a:lnTo>
                  <a:lnTo>
                    <a:pt x="618" y="2809"/>
                  </a:lnTo>
                  <a:lnTo>
                    <a:pt x="225" y="113"/>
                  </a:lnTo>
                  <a:cubicBezTo>
                    <a:pt x="169" y="56"/>
                    <a:pt x="169" y="0"/>
                    <a:pt x="113" y="0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13"/>
            <p:cNvSpPr/>
            <p:nvPr/>
          </p:nvSpPr>
          <p:spPr>
            <a:xfrm>
              <a:off x="3100900" y="2030575"/>
              <a:ext cx="68825" cy="27300"/>
            </a:xfrm>
            <a:custGeom>
              <a:rect b="b" l="l" r="r" t="t"/>
              <a:pathLst>
                <a:path extrusionOk="0" h="1092" w="2753">
                  <a:moveTo>
                    <a:pt x="121" y="1"/>
                  </a:moveTo>
                  <a:cubicBezTo>
                    <a:pt x="85" y="1"/>
                    <a:pt x="57" y="41"/>
                    <a:pt x="57" y="80"/>
                  </a:cubicBezTo>
                  <a:cubicBezTo>
                    <a:pt x="0" y="136"/>
                    <a:pt x="57" y="193"/>
                    <a:pt x="113" y="193"/>
                  </a:cubicBezTo>
                  <a:lnTo>
                    <a:pt x="2696" y="1091"/>
                  </a:lnTo>
                  <a:lnTo>
                    <a:pt x="2753" y="923"/>
                  </a:lnTo>
                  <a:lnTo>
                    <a:pt x="169" y="24"/>
                  </a:lnTo>
                  <a:cubicBezTo>
                    <a:pt x="152" y="8"/>
                    <a:pt x="136" y="1"/>
                    <a:pt x="121" y="1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13"/>
            <p:cNvSpPr/>
            <p:nvPr/>
          </p:nvSpPr>
          <p:spPr>
            <a:xfrm>
              <a:off x="3194975" y="1874250"/>
              <a:ext cx="56200" cy="51625"/>
            </a:xfrm>
            <a:custGeom>
              <a:rect b="b" l="l" r="r" t="t"/>
              <a:pathLst>
                <a:path extrusionOk="0" h="2065" w="2248">
                  <a:moveTo>
                    <a:pt x="120" y="1"/>
                  </a:moveTo>
                  <a:cubicBezTo>
                    <a:pt x="85" y="1"/>
                    <a:pt x="57" y="15"/>
                    <a:pt x="57" y="43"/>
                  </a:cubicBezTo>
                  <a:cubicBezTo>
                    <a:pt x="0" y="99"/>
                    <a:pt x="0" y="155"/>
                    <a:pt x="57" y="211"/>
                  </a:cubicBezTo>
                  <a:lnTo>
                    <a:pt x="2079" y="2065"/>
                  </a:lnTo>
                  <a:lnTo>
                    <a:pt x="2247" y="1896"/>
                  </a:lnTo>
                  <a:lnTo>
                    <a:pt x="225" y="43"/>
                  </a:lnTo>
                  <a:cubicBezTo>
                    <a:pt x="197" y="15"/>
                    <a:pt x="155" y="1"/>
                    <a:pt x="120" y="1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13"/>
            <p:cNvSpPr/>
            <p:nvPr/>
          </p:nvSpPr>
          <p:spPr>
            <a:xfrm>
              <a:off x="3078425" y="2118225"/>
              <a:ext cx="70250" cy="16875"/>
            </a:xfrm>
            <a:custGeom>
              <a:rect b="b" l="l" r="r" t="t"/>
              <a:pathLst>
                <a:path extrusionOk="0" h="675" w="2810">
                  <a:moveTo>
                    <a:pt x="169" y="0"/>
                  </a:moveTo>
                  <a:cubicBezTo>
                    <a:pt x="113" y="0"/>
                    <a:pt x="57" y="57"/>
                    <a:pt x="57" y="113"/>
                  </a:cubicBezTo>
                  <a:cubicBezTo>
                    <a:pt x="1" y="169"/>
                    <a:pt x="57" y="225"/>
                    <a:pt x="113" y="281"/>
                  </a:cubicBezTo>
                  <a:lnTo>
                    <a:pt x="2809" y="674"/>
                  </a:lnTo>
                  <a:lnTo>
                    <a:pt x="2809" y="450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13"/>
            <p:cNvSpPr/>
            <p:nvPr/>
          </p:nvSpPr>
          <p:spPr>
            <a:xfrm>
              <a:off x="3088250" y="2074100"/>
              <a:ext cx="70250" cy="21675"/>
            </a:xfrm>
            <a:custGeom>
              <a:rect b="b" l="l" r="r" t="t"/>
              <a:pathLst>
                <a:path extrusionOk="0" h="867" w="2810">
                  <a:moveTo>
                    <a:pt x="110" y="1"/>
                  </a:moveTo>
                  <a:cubicBezTo>
                    <a:pt x="57" y="1"/>
                    <a:pt x="1" y="41"/>
                    <a:pt x="1" y="80"/>
                  </a:cubicBezTo>
                  <a:cubicBezTo>
                    <a:pt x="1" y="137"/>
                    <a:pt x="57" y="137"/>
                    <a:pt x="113" y="193"/>
                  </a:cubicBezTo>
                  <a:lnTo>
                    <a:pt x="2753" y="867"/>
                  </a:lnTo>
                  <a:cubicBezTo>
                    <a:pt x="2753" y="811"/>
                    <a:pt x="2753" y="754"/>
                    <a:pt x="2809" y="642"/>
                  </a:cubicBezTo>
                  <a:lnTo>
                    <a:pt x="169" y="24"/>
                  </a:lnTo>
                  <a:cubicBezTo>
                    <a:pt x="153" y="8"/>
                    <a:pt x="132" y="1"/>
                    <a:pt x="110" y="1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13"/>
            <p:cNvSpPr/>
            <p:nvPr/>
          </p:nvSpPr>
          <p:spPr>
            <a:xfrm>
              <a:off x="3119150" y="1987050"/>
              <a:ext cx="66025" cy="34300"/>
            </a:xfrm>
            <a:custGeom>
              <a:rect b="b" l="l" r="r" t="t"/>
              <a:pathLst>
                <a:path extrusionOk="0" h="1372" w="2641">
                  <a:moveTo>
                    <a:pt x="121" y="1"/>
                  </a:moveTo>
                  <a:cubicBezTo>
                    <a:pt x="85" y="1"/>
                    <a:pt x="57" y="41"/>
                    <a:pt x="57" y="80"/>
                  </a:cubicBezTo>
                  <a:cubicBezTo>
                    <a:pt x="1" y="80"/>
                    <a:pt x="1" y="193"/>
                    <a:pt x="57" y="193"/>
                  </a:cubicBezTo>
                  <a:lnTo>
                    <a:pt x="2528" y="1372"/>
                  </a:lnTo>
                  <a:cubicBezTo>
                    <a:pt x="2584" y="1316"/>
                    <a:pt x="2584" y="1260"/>
                    <a:pt x="2640" y="1204"/>
                  </a:cubicBezTo>
                  <a:lnTo>
                    <a:pt x="169" y="24"/>
                  </a:lnTo>
                  <a:cubicBezTo>
                    <a:pt x="153" y="8"/>
                    <a:pt x="136" y="1"/>
                    <a:pt x="121" y="1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13"/>
            <p:cNvSpPr/>
            <p:nvPr/>
          </p:nvSpPr>
          <p:spPr>
            <a:xfrm>
              <a:off x="3166900" y="1907950"/>
              <a:ext cx="59000" cy="46025"/>
            </a:xfrm>
            <a:custGeom>
              <a:rect b="b" l="l" r="r" t="t"/>
              <a:pathLst>
                <a:path extrusionOk="0" h="1841" w="2360">
                  <a:moveTo>
                    <a:pt x="84" y="1"/>
                  </a:moveTo>
                  <a:cubicBezTo>
                    <a:pt x="56" y="1"/>
                    <a:pt x="28" y="15"/>
                    <a:pt x="0" y="43"/>
                  </a:cubicBezTo>
                  <a:cubicBezTo>
                    <a:pt x="0" y="99"/>
                    <a:pt x="0" y="155"/>
                    <a:pt x="0" y="211"/>
                  </a:cubicBezTo>
                  <a:lnTo>
                    <a:pt x="2247" y="1840"/>
                  </a:lnTo>
                  <a:lnTo>
                    <a:pt x="2359" y="1672"/>
                  </a:lnTo>
                  <a:lnTo>
                    <a:pt x="169" y="43"/>
                  </a:lnTo>
                  <a:cubicBezTo>
                    <a:pt x="141" y="15"/>
                    <a:pt x="113" y="1"/>
                    <a:pt x="84" y="1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13"/>
            <p:cNvSpPr/>
            <p:nvPr/>
          </p:nvSpPr>
          <p:spPr>
            <a:xfrm>
              <a:off x="3140225" y="1947275"/>
              <a:ext cx="63200" cy="40400"/>
            </a:xfrm>
            <a:custGeom>
              <a:rect b="b" l="l" r="r" t="t"/>
              <a:pathLst>
                <a:path extrusionOk="0" h="1616" w="2528">
                  <a:moveTo>
                    <a:pt x="112" y="0"/>
                  </a:moveTo>
                  <a:cubicBezTo>
                    <a:pt x="84" y="0"/>
                    <a:pt x="56" y="14"/>
                    <a:pt x="56" y="42"/>
                  </a:cubicBezTo>
                  <a:cubicBezTo>
                    <a:pt x="0" y="42"/>
                    <a:pt x="0" y="155"/>
                    <a:pt x="56" y="155"/>
                  </a:cubicBezTo>
                  <a:lnTo>
                    <a:pt x="2415" y="1615"/>
                  </a:lnTo>
                  <a:lnTo>
                    <a:pt x="2527" y="1447"/>
                  </a:lnTo>
                  <a:lnTo>
                    <a:pt x="169" y="42"/>
                  </a:lnTo>
                  <a:cubicBezTo>
                    <a:pt x="169" y="14"/>
                    <a:pt x="140" y="0"/>
                    <a:pt x="112" y="0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13"/>
            <p:cNvSpPr/>
            <p:nvPr/>
          </p:nvSpPr>
          <p:spPr>
            <a:xfrm>
              <a:off x="3676575" y="1747525"/>
              <a:ext cx="28125" cy="67425"/>
            </a:xfrm>
            <a:custGeom>
              <a:rect b="b" l="l" r="r" t="t"/>
              <a:pathLst>
                <a:path extrusionOk="0" h="2697" w="1125">
                  <a:moveTo>
                    <a:pt x="1068" y="1"/>
                  </a:moveTo>
                  <a:cubicBezTo>
                    <a:pt x="1012" y="1"/>
                    <a:pt x="956" y="1"/>
                    <a:pt x="900" y="57"/>
                  </a:cubicBezTo>
                  <a:lnTo>
                    <a:pt x="1" y="2641"/>
                  </a:lnTo>
                  <a:lnTo>
                    <a:pt x="226" y="2697"/>
                  </a:lnTo>
                  <a:lnTo>
                    <a:pt x="1124" y="169"/>
                  </a:lnTo>
                  <a:cubicBezTo>
                    <a:pt x="1124" y="113"/>
                    <a:pt x="1124" y="57"/>
                    <a:pt x="1068" y="1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13"/>
            <p:cNvSpPr/>
            <p:nvPr/>
          </p:nvSpPr>
          <p:spPr>
            <a:xfrm>
              <a:off x="3919500" y="2031175"/>
              <a:ext cx="68825" cy="28100"/>
            </a:xfrm>
            <a:custGeom>
              <a:rect b="b" l="l" r="r" t="t"/>
              <a:pathLst>
                <a:path extrusionOk="0" h="1124" w="2753">
                  <a:moveTo>
                    <a:pt x="2584" y="0"/>
                  </a:moveTo>
                  <a:lnTo>
                    <a:pt x="0" y="899"/>
                  </a:lnTo>
                  <a:cubicBezTo>
                    <a:pt x="56" y="1011"/>
                    <a:pt x="56" y="1067"/>
                    <a:pt x="113" y="1123"/>
                  </a:cubicBezTo>
                  <a:lnTo>
                    <a:pt x="2640" y="225"/>
                  </a:lnTo>
                  <a:cubicBezTo>
                    <a:pt x="2696" y="169"/>
                    <a:pt x="2752" y="112"/>
                    <a:pt x="2696" y="56"/>
                  </a:cubicBezTo>
                  <a:cubicBezTo>
                    <a:pt x="2696" y="0"/>
                    <a:pt x="2640" y="0"/>
                    <a:pt x="2584" y="0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13"/>
            <p:cNvSpPr/>
            <p:nvPr/>
          </p:nvSpPr>
          <p:spPr>
            <a:xfrm>
              <a:off x="3904050" y="1987650"/>
              <a:ext cx="66025" cy="35125"/>
            </a:xfrm>
            <a:custGeom>
              <a:rect b="b" l="l" r="r" t="t"/>
              <a:pathLst>
                <a:path extrusionOk="0" h="1405" w="2641">
                  <a:moveTo>
                    <a:pt x="2472" y="0"/>
                  </a:moveTo>
                  <a:lnTo>
                    <a:pt x="1" y="1180"/>
                  </a:lnTo>
                  <a:lnTo>
                    <a:pt x="113" y="1404"/>
                  </a:lnTo>
                  <a:lnTo>
                    <a:pt x="2584" y="225"/>
                  </a:lnTo>
                  <a:cubicBezTo>
                    <a:pt x="2640" y="169"/>
                    <a:pt x="2640" y="112"/>
                    <a:pt x="2640" y="56"/>
                  </a:cubicBezTo>
                  <a:cubicBezTo>
                    <a:pt x="2584" y="0"/>
                    <a:pt x="2528" y="0"/>
                    <a:pt x="2472" y="0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13"/>
            <p:cNvSpPr/>
            <p:nvPr/>
          </p:nvSpPr>
          <p:spPr>
            <a:xfrm>
              <a:off x="3885800" y="1948325"/>
              <a:ext cx="63200" cy="39350"/>
            </a:xfrm>
            <a:custGeom>
              <a:rect b="b" l="l" r="r" t="t"/>
              <a:pathLst>
                <a:path extrusionOk="0" h="1574" w="2528">
                  <a:moveTo>
                    <a:pt x="2359" y="0"/>
                  </a:moveTo>
                  <a:lnTo>
                    <a:pt x="0" y="1405"/>
                  </a:lnTo>
                  <a:lnTo>
                    <a:pt x="113" y="1573"/>
                  </a:lnTo>
                  <a:lnTo>
                    <a:pt x="2472" y="169"/>
                  </a:lnTo>
                  <a:cubicBezTo>
                    <a:pt x="2528" y="169"/>
                    <a:pt x="2528" y="113"/>
                    <a:pt x="2528" y="57"/>
                  </a:cubicBezTo>
                  <a:cubicBezTo>
                    <a:pt x="2472" y="0"/>
                    <a:pt x="2415" y="0"/>
                    <a:pt x="2359" y="0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13"/>
            <p:cNvSpPr/>
            <p:nvPr/>
          </p:nvSpPr>
          <p:spPr>
            <a:xfrm>
              <a:off x="3863325" y="1909350"/>
              <a:ext cx="59000" cy="46025"/>
            </a:xfrm>
            <a:custGeom>
              <a:rect b="b" l="l" r="r" t="t"/>
              <a:pathLst>
                <a:path extrusionOk="0" h="1841" w="2360">
                  <a:moveTo>
                    <a:pt x="2254" y="1"/>
                  </a:moveTo>
                  <a:cubicBezTo>
                    <a:pt x="2219" y="1"/>
                    <a:pt x="2191" y="15"/>
                    <a:pt x="2191" y="43"/>
                  </a:cubicBezTo>
                  <a:lnTo>
                    <a:pt x="1" y="1672"/>
                  </a:lnTo>
                  <a:cubicBezTo>
                    <a:pt x="57" y="1728"/>
                    <a:pt x="113" y="1784"/>
                    <a:pt x="169" y="1840"/>
                  </a:cubicBezTo>
                  <a:lnTo>
                    <a:pt x="2360" y="211"/>
                  </a:lnTo>
                  <a:cubicBezTo>
                    <a:pt x="2360" y="155"/>
                    <a:pt x="2360" y="99"/>
                    <a:pt x="2360" y="43"/>
                  </a:cubicBezTo>
                  <a:cubicBezTo>
                    <a:pt x="2332" y="15"/>
                    <a:pt x="2289" y="1"/>
                    <a:pt x="2254" y="1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13"/>
            <p:cNvSpPr/>
            <p:nvPr/>
          </p:nvSpPr>
          <p:spPr>
            <a:xfrm>
              <a:off x="3941950" y="2164550"/>
              <a:ext cx="71650" cy="9850"/>
            </a:xfrm>
            <a:custGeom>
              <a:rect b="b" l="l" r="r" t="t"/>
              <a:pathLst>
                <a:path extrusionOk="0" h="394" w="2866">
                  <a:moveTo>
                    <a:pt x="2753" y="1"/>
                  </a:moveTo>
                  <a:lnTo>
                    <a:pt x="1" y="169"/>
                  </a:lnTo>
                  <a:lnTo>
                    <a:pt x="1" y="394"/>
                  </a:lnTo>
                  <a:lnTo>
                    <a:pt x="2753" y="225"/>
                  </a:lnTo>
                  <a:cubicBezTo>
                    <a:pt x="2809" y="225"/>
                    <a:pt x="2865" y="169"/>
                    <a:pt x="2865" y="113"/>
                  </a:cubicBezTo>
                  <a:cubicBezTo>
                    <a:pt x="2865" y="57"/>
                    <a:pt x="2809" y="1"/>
                    <a:pt x="2753" y="1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13"/>
            <p:cNvSpPr/>
            <p:nvPr/>
          </p:nvSpPr>
          <p:spPr>
            <a:xfrm>
              <a:off x="3839450" y="1874250"/>
              <a:ext cx="54800" cy="51625"/>
            </a:xfrm>
            <a:custGeom>
              <a:rect b="b" l="l" r="r" t="t"/>
              <a:pathLst>
                <a:path extrusionOk="0" h="2065" w="2192">
                  <a:moveTo>
                    <a:pt x="2079" y="1"/>
                  </a:moveTo>
                  <a:cubicBezTo>
                    <a:pt x="2051" y="1"/>
                    <a:pt x="2023" y="15"/>
                    <a:pt x="2023" y="43"/>
                  </a:cubicBezTo>
                  <a:lnTo>
                    <a:pt x="1" y="1896"/>
                  </a:lnTo>
                  <a:lnTo>
                    <a:pt x="113" y="2065"/>
                  </a:lnTo>
                  <a:lnTo>
                    <a:pt x="2135" y="211"/>
                  </a:lnTo>
                  <a:cubicBezTo>
                    <a:pt x="2191" y="155"/>
                    <a:pt x="2191" y="99"/>
                    <a:pt x="2135" y="43"/>
                  </a:cubicBezTo>
                  <a:cubicBezTo>
                    <a:pt x="2135" y="15"/>
                    <a:pt x="2107" y="1"/>
                    <a:pt x="2079" y="1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13"/>
            <p:cNvSpPr/>
            <p:nvPr/>
          </p:nvSpPr>
          <p:spPr>
            <a:xfrm>
              <a:off x="3930725" y="2074475"/>
              <a:ext cx="70200" cy="21300"/>
            </a:xfrm>
            <a:custGeom>
              <a:rect b="b" l="l" r="r" t="t"/>
              <a:pathLst>
                <a:path extrusionOk="0" h="852" w="2808">
                  <a:moveTo>
                    <a:pt x="2690" y="0"/>
                  </a:moveTo>
                  <a:cubicBezTo>
                    <a:pt x="2675" y="0"/>
                    <a:pt x="2659" y="3"/>
                    <a:pt x="2640" y="9"/>
                  </a:cubicBezTo>
                  <a:lnTo>
                    <a:pt x="1" y="627"/>
                  </a:lnTo>
                  <a:cubicBezTo>
                    <a:pt x="57" y="739"/>
                    <a:pt x="57" y="796"/>
                    <a:pt x="57" y="852"/>
                  </a:cubicBezTo>
                  <a:lnTo>
                    <a:pt x="2697" y="234"/>
                  </a:lnTo>
                  <a:cubicBezTo>
                    <a:pt x="2797" y="184"/>
                    <a:pt x="2808" y="0"/>
                    <a:pt x="2690" y="0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13"/>
            <p:cNvSpPr/>
            <p:nvPr/>
          </p:nvSpPr>
          <p:spPr>
            <a:xfrm>
              <a:off x="3939150" y="2120450"/>
              <a:ext cx="71650" cy="16050"/>
            </a:xfrm>
            <a:custGeom>
              <a:rect b="b" l="l" r="r" t="t"/>
              <a:pathLst>
                <a:path extrusionOk="0" h="642" w="2866">
                  <a:moveTo>
                    <a:pt x="2746" y="0"/>
                  </a:moveTo>
                  <a:cubicBezTo>
                    <a:pt x="2729" y="0"/>
                    <a:pt x="2713" y="7"/>
                    <a:pt x="2697" y="24"/>
                  </a:cubicBezTo>
                  <a:lnTo>
                    <a:pt x="1" y="417"/>
                  </a:lnTo>
                  <a:cubicBezTo>
                    <a:pt x="1" y="473"/>
                    <a:pt x="57" y="529"/>
                    <a:pt x="57" y="641"/>
                  </a:cubicBezTo>
                  <a:lnTo>
                    <a:pt x="2753" y="248"/>
                  </a:lnTo>
                  <a:cubicBezTo>
                    <a:pt x="2809" y="192"/>
                    <a:pt x="2865" y="136"/>
                    <a:pt x="2865" y="80"/>
                  </a:cubicBezTo>
                  <a:cubicBezTo>
                    <a:pt x="2825" y="40"/>
                    <a:pt x="2786" y="0"/>
                    <a:pt x="2746" y="0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13"/>
            <p:cNvSpPr/>
            <p:nvPr/>
          </p:nvSpPr>
          <p:spPr>
            <a:xfrm>
              <a:off x="3748200" y="1786850"/>
              <a:ext cx="39325" cy="63200"/>
            </a:xfrm>
            <a:custGeom>
              <a:rect b="b" l="l" r="r" t="t"/>
              <a:pathLst>
                <a:path extrusionOk="0" h="2528" w="1573">
                  <a:moveTo>
                    <a:pt x="1573" y="1"/>
                  </a:moveTo>
                  <a:cubicBezTo>
                    <a:pt x="1517" y="1"/>
                    <a:pt x="1461" y="1"/>
                    <a:pt x="1404" y="57"/>
                  </a:cubicBezTo>
                  <a:lnTo>
                    <a:pt x="0" y="2416"/>
                  </a:lnTo>
                  <a:lnTo>
                    <a:pt x="169" y="2528"/>
                  </a:lnTo>
                  <a:lnTo>
                    <a:pt x="1573" y="169"/>
                  </a:lnTo>
                  <a:cubicBezTo>
                    <a:pt x="1573" y="113"/>
                    <a:pt x="1573" y="57"/>
                    <a:pt x="1573" y="1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13"/>
            <p:cNvSpPr/>
            <p:nvPr/>
          </p:nvSpPr>
          <p:spPr>
            <a:xfrm>
              <a:off x="3640075" y="1734900"/>
              <a:ext cx="22500" cy="68825"/>
            </a:xfrm>
            <a:custGeom>
              <a:rect b="b" l="l" r="r" t="t"/>
              <a:pathLst>
                <a:path extrusionOk="0" h="2753" w="900">
                  <a:moveTo>
                    <a:pt x="843" y="0"/>
                  </a:moveTo>
                  <a:cubicBezTo>
                    <a:pt x="731" y="0"/>
                    <a:pt x="675" y="0"/>
                    <a:pt x="675" y="57"/>
                  </a:cubicBezTo>
                  <a:lnTo>
                    <a:pt x="1" y="2696"/>
                  </a:lnTo>
                  <a:lnTo>
                    <a:pt x="225" y="2752"/>
                  </a:lnTo>
                  <a:lnTo>
                    <a:pt x="899" y="113"/>
                  </a:lnTo>
                  <a:cubicBezTo>
                    <a:pt x="899" y="57"/>
                    <a:pt x="899" y="0"/>
                    <a:pt x="843" y="0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13"/>
            <p:cNvSpPr/>
            <p:nvPr/>
          </p:nvSpPr>
          <p:spPr>
            <a:xfrm>
              <a:off x="3600775" y="1725075"/>
              <a:ext cx="15450" cy="70225"/>
            </a:xfrm>
            <a:custGeom>
              <a:rect b="b" l="l" r="r" t="t"/>
              <a:pathLst>
                <a:path extrusionOk="0" h="2809" w="618">
                  <a:moveTo>
                    <a:pt x="505" y="0"/>
                  </a:moveTo>
                  <a:cubicBezTo>
                    <a:pt x="449" y="0"/>
                    <a:pt x="393" y="56"/>
                    <a:pt x="393" y="113"/>
                  </a:cubicBezTo>
                  <a:lnTo>
                    <a:pt x="0" y="2809"/>
                  </a:lnTo>
                  <a:lnTo>
                    <a:pt x="225" y="2809"/>
                  </a:lnTo>
                  <a:lnTo>
                    <a:pt x="618" y="113"/>
                  </a:lnTo>
                  <a:cubicBezTo>
                    <a:pt x="618" y="56"/>
                    <a:pt x="562" y="0"/>
                    <a:pt x="505" y="0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13"/>
            <p:cNvSpPr/>
            <p:nvPr/>
          </p:nvSpPr>
          <p:spPr>
            <a:xfrm>
              <a:off x="3074225" y="2163150"/>
              <a:ext cx="71625" cy="9850"/>
            </a:xfrm>
            <a:custGeom>
              <a:rect b="b" l="l" r="r" t="t"/>
              <a:pathLst>
                <a:path extrusionOk="0" h="394" w="2865">
                  <a:moveTo>
                    <a:pt x="113" y="1"/>
                  </a:moveTo>
                  <a:cubicBezTo>
                    <a:pt x="56" y="1"/>
                    <a:pt x="0" y="57"/>
                    <a:pt x="0" y="113"/>
                  </a:cubicBezTo>
                  <a:cubicBezTo>
                    <a:pt x="0" y="169"/>
                    <a:pt x="56" y="225"/>
                    <a:pt x="113" y="225"/>
                  </a:cubicBezTo>
                  <a:lnTo>
                    <a:pt x="2865" y="394"/>
                  </a:lnTo>
                  <a:lnTo>
                    <a:pt x="2865" y="169"/>
                  </a:lnTo>
                  <a:lnTo>
                    <a:pt x="113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13"/>
            <p:cNvSpPr/>
            <p:nvPr/>
          </p:nvSpPr>
          <p:spPr>
            <a:xfrm>
              <a:off x="3781900" y="1813525"/>
              <a:ext cx="44950" cy="59000"/>
            </a:xfrm>
            <a:custGeom>
              <a:rect b="b" l="l" r="r" t="t"/>
              <a:pathLst>
                <a:path extrusionOk="0" h="2360" w="1798">
                  <a:moveTo>
                    <a:pt x="1629" y="1"/>
                  </a:moveTo>
                  <a:lnTo>
                    <a:pt x="0" y="2191"/>
                  </a:lnTo>
                  <a:lnTo>
                    <a:pt x="113" y="2360"/>
                  </a:lnTo>
                  <a:lnTo>
                    <a:pt x="1741" y="169"/>
                  </a:lnTo>
                  <a:cubicBezTo>
                    <a:pt x="1797" y="113"/>
                    <a:pt x="1797" y="57"/>
                    <a:pt x="1741" y="1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13"/>
            <p:cNvSpPr/>
            <p:nvPr/>
          </p:nvSpPr>
          <p:spPr>
            <a:xfrm>
              <a:off x="3811375" y="1841600"/>
              <a:ext cx="50575" cy="54800"/>
            </a:xfrm>
            <a:custGeom>
              <a:rect b="b" l="l" r="r" t="t"/>
              <a:pathLst>
                <a:path extrusionOk="0" h="2192" w="2023">
                  <a:moveTo>
                    <a:pt x="1798" y="1"/>
                  </a:moveTo>
                  <a:lnTo>
                    <a:pt x="1" y="2023"/>
                  </a:lnTo>
                  <a:lnTo>
                    <a:pt x="113" y="2191"/>
                  </a:lnTo>
                  <a:lnTo>
                    <a:pt x="1966" y="169"/>
                  </a:lnTo>
                  <a:cubicBezTo>
                    <a:pt x="2023" y="113"/>
                    <a:pt x="2023" y="57"/>
                    <a:pt x="1966" y="1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13"/>
            <p:cNvSpPr/>
            <p:nvPr/>
          </p:nvSpPr>
          <p:spPr>
            <a:xfrm>
              <a:off x="3713100" y="1765200"/>
              <a:ext cx="35125" cy="65200"/>
            </a:xfrm>
            <a:custGeom>
              <a:rect b="b" l="l" r="r" t="t"/>
              <a:pathLst>
                <a:path extrusionOk="0" h="2608" w="1405">
                  <a:moveTo>
                    <a:pt x="1299" y="1"/>
                  </a:moveTo>
                  <a:cubicBezTo>
                    <a:pt x="1259" y="1"/>
                    <a:pt x="1219" y="41"/>
                    <a:pt x="1180" y="80"/>
                  </a:cubicBezTo>
                  <a:lnTo>
                    <a:pt x="0" y="2551"/>
                  </a:lnTo>
                  <a:lnTo>
                    <a:pt x="225" y="2608"/>
                  </a:lnTo>
                  <a:lnTo>
                    <a:pt x="1404" y="193"/>
                  </a:lnTo>
                  <a:cubicBezTo>
                    <a:pt x="1404" y="136"/>
                    <a:pt x="1404" y="24"/>
                    <a:pt x="1348" y="24"/>
                  </a:cubicBezTo>
                  <a:cubicBezTo>
                    <a:pt x="1332" y="8"/>
                    <a:pt x="1315" y="1"/>
                    <a:pt x="1299" y="1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13"/>
            <p:cNvSpPr/>
            <p:nvPr/>
          </p:nvSpPr>
          <p:spPr>
            <a:xfrm>
              <a:off x="3562850" y="1720850"/>
              <a:ext cx="9850" cy="70250"/>
            </a:xfrm>
            <a:custGeom>
              <a:rect b="b" l="l" r="r" t="t"/>
              <a:pathLst>
                <a:path extrusionOk="0" h="2810" w="394">
                  <a:moveTo>
                    <a:pt x="281" y="1"/>
                  </a:moveTo>
                  <a:cubicBezTo>
                    <a:pt x="169" y="1"/>
                    <a:pt x="169" y="57"/>
                    <a:pt x="169" y="113"/>
                  </a:cubicBezTo>
                  <a:lnTo>
                    <a:pt x="1" y="2809"/>
                  </a:lnTo>
                  <a:lnTo>
                    <a:pt x="225" y="2809"/>
                  </a:lnTo>
                  <a:lnTo>
                    <a:pt x="338" y="113"/>
                  </a:lnTo>
                  <a:cubicBezTo>
                    <a:pt x="394" y="57"/>
                    <a:pt x="338" y="1"/>
                    <a:pt x="281" y="1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13"/>
            <p:cNvSpPr/>
            <p:nvPr/>
          </p:nvSpPr>
          <p:spPr>
            <a:xfrm>
              <a:off x="3473000" y="2585800"/>
              <a:ext cx="15450" cy="70225"/>
            </a:xfrm>
            <a:custGeom>
              <a:rect b="b" l="l" r="r" t="t"/>
              <a:pathLst>
                <a:path extrusionOk="0" h="2809" w="618">
                  <a:moveTo>
                    <a:pt x="393" y="0"/>
                  </a:moveTo>
                  <a:lnTo>
                    <a:pt x="0" y="2640"/>
                  </a:lnTo>
                  <a:cubicBezTo>
                    <a:pt x="0" y="2696"/>
                    <a:pt x="56" y="2752"/>
                    <a:pt x="112" y="2808"/>
                  </a:cubicBezTo>
                  <a:cubicBezTo>
                    <a:pt x="169" y="2808"/>
                    <a:pt x="225" y="2752"/>
                    <a:pt x="225" y="2696"/>
                  </a:cubicBezTo>
                  <a:lnTo>
                    <a:pt x="618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13"/>
            <p:cNvSpPr/>
            <p:nvPr/>
          </p:nvSpPr>
          <p:spPr>
            <a:xfrm>
              <a:off x="3780500" y="2509975"/>
              <a:ext cx="44950" cy="59000"/>
            </a:xfrm>
            <a:custGeom>
              <a:rect b="b" l="l" r="r" t="t"/>
              <a:pathLst>
                <a:path extrusionOk="0" h="2360" w="1798">
                  <a:moveTo>
                    <a:pt x="169" y="0"/>
                  </a:moveTo>
                  <a:lnTo>
                    <a:pt x="0" y="113"/>
                  </a:lnTo>
                  <a:lnTo>
                    <a:pt x="1629" y="2303"/>
                  </a:lnTo>
                  <a:cubicBezTo>
                    <a:pt x="1629" y="2303"/>
                    <a:pt x="1685" y="2359"/>
                    <a:pt x="1685" y="2359"/>
                  </a:cubicBezTo>
                  <a:lnTo>
                    <a:pt x="1741" y="2359"/>
                  </a:lnTo>
                  <a:cubicBezTo>
                    <a:pt x="1797" y="2303"/>
                    <a:pt x="1797" y="2247"/>
                    <a:pt x="1741" y="2191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13"/>
            <p:cNvSpPr/>
            <p:nvPr/>
          </p:nvSpPr>
          <p:spPr>
            <a:xfrm>
              <a:off x="3746800" y="2532425"/>
              <a:ext cx="40725" cy="61825"/>
            </a:xfrm>
            <a:custGeom>
              <a:rect b="b" l="l" r="r" t="t"/>
              <a:pathLst>
                <a:path extrusionOk="0" h="2473" w="1629">
                  <a:moveTo>
                    <a:pt x="169" y="1"/>
                  </a:moveTo>
                  <a:lnTo>
                    <a:pt x="0" y="113"/>
                  </a:lnTo>
                  <a:lnTo>
                    <a:pt x="1404" y="2416"/>
                  </a:lnTo>
                  <a:cubicBezTo>
                    <a:pt x="1404" y="2472"/>
                    <a:pt x="1460" y="2472"/>
                    <a:pt x="1517" y="2472"/>
                  </a:cubicBezTo>
                  <a:lnTo>
                    <a:pt x="1573" y="2472"/>
                  </a:lnTo>
                  <a:cubicBezTo>
                    <a:pt x="1573" y="2472"/>
                    <a:pt x="1629" y="2360"/>
                    <a:pt x="1573" y="2360"/>
                  </a:cubicBez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13"/>
            <p:cNvSpPr/>
            <p:nvPr/>
          </p:nvSpPr>
          <p:spPr>
            <a:xfrm>
              <a:off x="3809975" y="2484700"/>
              <a:ext cx="50575" cy="54775"/>
            </a:xfrm>
            <a:custGeom>
              <a:rect b="b" l="l" r="r" t="t"/>
              <a:pathLst>
                <a:path extrusionOk="0" h="2191" w="2023">
                  <a:moveTo>
                    <a:pt x="169" y="0"/>
                  </a:moveTo>
                  <a:lnTo>
                    <a:pt x="1" y="169"/>
                  </a:lnTo>
                  <a:lnTo>
                    <a:pt x="1798" y="2191"/>
                  </a:lnTo>
                  <a:lnTo>
                    <a:pt x="1966" y="2191"/>
                  </a:lnTo>
                  <a:cubicBezTo>
                    <a:pt x="2022" y="2135"/>
                    <a:pt x="2022" y="2078"/>
                    <a:pt x="1966" y="2022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13"/>
            <p:cNvSpPr/>
            <p:nvPr/>
          </p:nvSpPr>
          <p:spPr>
            <a:xfrm>
              <a:off x="3713100" y="2550700"/>
              <a:ext cx="33725" cy="64600"/>
            </a:xfrm>
            <a:custGeom>
              <a:rect b="b" l="l" r="r" t="t"/>
              <a:pathLst>
                <a:path extrusionOk="0" h="2584" w="1349">
                  <a:moveTo>
                    <a:pt x="169" y="0"/>
                  </a:moveTo>
                  <a:lnTo>
                    <a:pt x="0" y="56"/>
                  </a:lnTo>
                  <a:lnTo>
                    <a:pt x="1123" y="2527"/>
                  </a:lnTo>
                  <a:cubicBezTo>
                    <a:pt x="1180" y="2584"/>
                    <a:pt x="1180" y="2584"/>
                    <a:pt x="1236" y="2584"/>
                  </a:cubicBezTo>
                  <a:lnTo>
                    <a:pt x="1292" y="2584"/>
                  </a:lnTo>
                  <a:cubicBezTo>
                    <a:pt x="1348" y="2584"/>
                    <a:pt x="1348" y="2527"/>
                    <a:pt x="1348" y="2471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13"/>
            <p:cNvSpPr/>
            <p:nvPr/>
          </p:nvSpPr>
          <p:spPr>
            <a:xfrm>
              <a:off x="3838050" y="2456625"/>
              <a:ext cx="56200" cy="50550"/>
            </a:xfrm>
            <a:custGeom>
              <a:rect b="b" l="l" r="r" t="t"/>
              <a:pathLst>
                <a:path extrusionOk="0" h="2022" w="2248">
                  <a:moveTo>
                    <a:pt x="169" y="0"/>
                  </a:moveTo>
                  <a:lnTo>
                    <a:pt x="1" y="169"/>
                  </a:lnTo>
                  <a:lnTo>
                    <a:pt x="2023" y="2022"/>
                  </a:lnTo>
                  <a:lnTo>
                    <a:pt x="2135" y="2022"/>
                  </a:lnTo>
                  <a:cubicBezTo>
                    <a:pt x="2191" y="2022"/>
                    <a:pt x="2247" y="1853"/>
                    <a:pt x="2191" y="1797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13"/>
            <p:cNvSpPr/>
            <p:nvPr/>
          </p:nvSpPr>
          <p:spPr>
            <a:xfrm>
              <a:off x="3638675" y="2577375"/>
              <a:ext cx="21075" cy="68825"/>
            </a:xfrm>
            <a:custGeom>
              <a:rect b="b" l="l" r="r" t="t"/>
              <a:pathLst>
                <a:path extrusionOk="0" h="2753" w="843">
                  <a:moveTo>
                    <a:pt x="169" y="0"/>
                  </a:moveTo>
                  <a:lnTo>
                    <a:pt x="0" y="56"/>
                  </a:lnTo>
                  <a:lnTo>
                    <a:pt x="674" y="2696"/>
                  </a:lnTo>
                  <a:cubicBezTo>
                    <a:pt x="674" y="2752"/>
                    <a:pt x="731" y="2752"/>
                    <a:pt x="787" y="2752"/>
                  </a:cubicBezTo>
                  <a:cubicBezTo>
                    <a:pt x="843" y="2752"/>
                    <a:pt x="843" y="2696"/>
                    <a:pt x="843" y="2640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13"/>
            <p:cNvSpPr/>
            <p:nvPr/>
          </p:nvSpPr>
          <p:spPr>
            <a:xfrm>
              <a:off x="3675175" y="2566125"/>
              <a:ext cx="28100" cy="67425"/>
            </a:xfrm>
            <a:custGeom>
              <a:rect b="b" l="l" r="r" t="t"/>
              <a:pathLst>
                <a:path extrusionOk="0" h="2697" w="1124">
                  <a:moveTo>
                    <a:pt x="169" y="1"/>
                  </a:moveTo>
                  <a:lnTo>
                    <a:pt x="1" y="57"/>
                  </a:lnTo>
                  <a:lnTo>
                    <a:pt x="956" y="2641"/>
                  </a:lnTo>
                  <a:cubicBezTo>
                    <a:pt x="956" y="2697"/>
                    <a:pt x="1012" y="2697"/>
                    <a:pt x="1012" y="2697"/>
                  </a:cubicBezTo>
                  <a:cubicBezTo>
                    <a:pt x="1068" y="2697"/>
                    <a:pt x="1124" y="2584"/>
                    <a:pt x="1124" y="2528"/>
                  </a:cubicBez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13"/>
            <p:cNvSpPr/>
            <p:nvPr/>
          </p:nvSpPr>
          <p:spPr>
            <a:xfrm>
              <a:off x="3863325" y="2427125"/>
              <a:ext cx="59000" cy="44950"/>
            </a:xfrm>
            <a:custGeom>
              <a:rect b="b" l="l" r="r" t="t"/>
              <a:pathLst>
                <a:path extrusionOk="0" h="1798" w="2360">
                  <a:moveTo>
                    <a:pt x="113" y="1"/>
                  </a:moveTo>
                  <a:cubicBezTo>
                    <a:pt x="57" y="57"/>
                    <a:pt x="57" y="113"/>
                    <a:pt x="1" y="169"/>
                  </a:cubicBezTo>
                  <a:lnTo>
                    <a:pt x="2191" y="1798"/>
                  </a:lnTo>
                  <a:lnTo>
                    <a:pt x="2247" y="1798"/>
                  </a:lnTo>
                  <a:cubicBezTo>
                    <a:pt x="2247" y="1798"/>
                    <a:pt x="2303" y="1798"/>
                    <a:pt x="2303" y="1742"/>
                  </a:cubicBezTo>
                  <a:cubicBezTo>
                    <a:pt x="2360" y="1686"/>
                    <a:pt x="2360" y="1629"/>
                    <a:pt x="2303" y="1573"/>
                  </a:cubicBezTo>
                  <a:lnTo>
                    <a:pt x="113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13"/>
            <p:cNvSpPr/>
            <p:nvPr/>
          </p:nvSpPr>
          <p:spPr>
            <a:xfrm>
              <a:off x="3930725" y="2285300"/>
              <a:ext cx="68825" cy="22500"/>
            </a:xfrm>
            <a:custGeom>
              <a:rect b="b" l="l" r="r" t="t"/>
              <a:pathLst>
                <a:path extrusionOk="0" h="900" w="2753">
                  <a:moveTo>
                    <a:pt x="57" y="1"/>
                  </a:moveTo>
                  <a:cubicBezTo>
                    <a:pt x="57" y="113"/>
                    <a:pt x="1" y="169"/>
                    <a:pt x="1" y="226"/>
                  </a:cubicBezTo>
                  <a:lnTo>
                    <a:pt x="2640" y="900"/>
                  </a:lnTo>
                  <a:cubicBezTo>
                    <a:pt x="2697" y="900"/>
                    <a:pt x="2753" y="843"/>
                    <a:pt x="2753" y="787"/>
                  </a:cubicBezTo>
                  <a:cubicBezTo>
                    <a:pt x="2753" y="731"/>
                    <a:pt x="2753" y="731"/>
                    <a:pt x="2697" y="675"/>
                  </a:cubicBezTo>
                  <a:lnTo>
                    <a:pt x="57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13"/>
            <p:cNvSpPr/>
            <p:nvPr/>
          </p:nvSpPr>
          <p:spPr>
            <a:xfrm>
              <a:off x="3940550" y="2246000"/>
              <a:ext cx="70250" cy="15475"/>
            </a:xfrm>
            <a:custGeom>
              <a:rect b="b" l="l" r="r" t="t"/>
              <a:pathLst>
                <a:path extrusionOk="0" h="619" w="2810">
                  <a:moveTo>
                    <a:pt x="1" y="0"/>
                  </a:moveTo>
                  <a:cubicBezTo>
                    <a:pt x="1" y="113"/>
                    <a:pt x="1" y="169"/>
                    <a:pt x="1" y="225"/>
                  </a:cubicBezTo>
                  <a:lnTo>
                    <a:pt x="2697" y="618"/>
                  </a:lnTo>
                  <a:cubicBezTo>
                    <a:pt x="2753" y="618"/>
                    <a:pt x="2809" y="618"/>
                    <a:pt x="2809" y="562"/>
                  </a:cubicBezTo>
                  <a:cubicBezTo>
                    <a:pt x="2809" y="450"/>
                    <a:pt x="2753" y="393"/>
                    <a:pt x="2697" y="393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13"/>
            <p:cNvSpPr/>
            <p:nvPr/>
          </p:nvSpPr>
          <p:spPr>
            <a:xfrm>
              <a:off x="3943375" y="2208075"/>
              <a:ext cx="70225" cy="8450"/>
            </a:xfrm>
            <a:custGeom>
              <a:rect b="b" l="l" r="r" t="t"/>
              <a:pathLst>
                <a:path extrusionOk="0" h="338" w="2809">
                  <a:moveTo>
                    <a:pt x="0" y="1"/>
                  </a:moveTo>
                  <a:lnTo>
                    <a:pt x="0" y="226"/>
                  </a:lnTo>
                  <a:lnTo>
                    <a:pt x="2696" y="338"/>
                  </a:lnTo>
                  <a:cubicBezTo>
                    <a:pt x="2808" y="338"/>
                    <a:pt x="2808" y="169"/>
                    <a:pt x="2696" y="169"/>
                  </a:cubicBezTo>
                  <a:lnTo>
                    <a:pt x="2752" y="16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13"/>
            <p:cNvSpPr/>
            <p:nvPr/>
          </p:nvSpPr>
          <p:spPr>
            <a:xfrm>
              <a:off x="3919500" y="2321825"/>
              <a:ext cx="68825" cy="29500"/>
            </a:xfrm>
            <a:custGeom>
              <a:rect b="b" l="l" r="r" t="t"/>
              <a:pathLst>
                <a:path extrusionOk="0" h="1180" w="2753">
                  <a:moveTo>
                    <a:pt x="56" y="0"/>
                  </a:moveTo>
                  <a:cubicBezTo>
                    <a:pt x="56" y="113"/>
                    <a:pt x="0" y="169"/>
                    <a:pt x="0" y="225"/>
                  </a:cubicBezTo>
                  <a:lnTo>
                    <a:pt x="2584" y="1180"/>
                  </a:lnTo>
                  <a:cubicBezTo>
                    <a:pt x="2696" y="1124"/>
                    <a:pt x="2752" y="1011"/>
                    <a:pt x="2640" y="955"/>
                  </a:cubicBezTo>
                  <a:lnTo>
                    <a:pt x="56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13"/>
            <p:cNvSpPr/>
            <p:nvPr/>
          </p:nvSpPr>
          <p:spPr>
            <a:xfrm>
              <a:off x="3884400" y="2393425"/>
              <a:ext cx="64300" cy="39575"/>
            </a:xfrm>
            <a:custGeom>
              <a:rect b="b" l="l" r="r" t="t"/>
              <a:pathLst>
                <a:path extrusionOk="0" h="1583" w="2572">
                  <a:moveTo>
                    <a:pt x="113" y="1"/>
                  </a:moveTo>
                  <a:cubicBezTo>
                    <a:pt x="113" y="57"/>
                    <a:pt x="56" y="113"/>
                    <a:pt x="0" y="169"/>
                  </a:cubicBezTo>
                  <a:lnTo>
                    <a:pt x="2359" y="1573"/>
                  </a:lnTo>
                  <a:lnTo>
                    <a:pt x="2415" y="1573"/>
                  </a:lnTo>
                  <a:cubicBezTo>
                    <a:pt x="2428" y="1579"/>
                    <a:pt x="2440" y="1582"/>
                    <a:pt x="2451" y="1582"/>
                  </a:cubicBezTo>
                  <a:cubicBezTo>
                    <a:pt x="2538" y="1582"/>
                    <a:pt x="2571" y="1405"/>
                    <a:pt x="2471" y="1405"/>
                  </a:cubicBezTo>
                  <a:lnTo>
                    <a:pt x="113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13"/>
            <p:cNvSpPr/>
            <p:nvPr/>
          </p:nvSpPr>
          <p:spPr>
            <a:xfrm>
              <a:off x="3599350" y="2585800"/>
              <a:ext cx="15475" cy="70225"/>
            </a:xfrm>
            <a:custGeom>
              <a:rect b="b" l="l" r="r" t="t"/>
              <a:pathLst>
                <a:path extrusionOk="0" h="2809" w="619">
                  <a:moveTo>
                    <a:pt x="1" y="0"/>
                  </a:moveTo>
                  <a:lnTo>
                    <a:pt x="394" y="2696"/>
                  </a:lnTo>
                  <a:cubicBezTo>
                    <a:pt x="394" y="2752"/>
                    <a:pt x="450" y="2808"/>
                    <a:pt x="506" y="2808"/>
                  </a:cubicBezTo>
                  <a:cubicBezTo>
                    <a:pt x="562" y="2808"/>
                    <a:pt x="619" y="2752"/>
                    <a:pt x="619" y="2696"/>
                  </a:cubicBez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13"/>
            <p:cNvSpPr/>
            <p:nvPr/>
          </p:nvSpPr>
          <p:spPr>
            <a:xfrm>
              <a:off x="3904050" y="2359725"/>
              <a:ext cx="66025" cy="33725"/>
            </a:xfrm>
            <a:custGeom>
              <a:rect b="b" l="l" r="r" t="t"/>
              <a:pathLst>
                <a:path extrusionOk="0" h="1349" w="2641">
                  <a:moveTo>
                    <a:pt x="113" y="1"/>
                  </a:moveTo>
                  <a:cubicBezTo>
                    <a:pt x="113" y="57"/>
                    <a:pt x="1" y="113"/>
                    <a:pt x="1" y="169"/>
                  </a:cubicBezTo>
                  <a:lnTo>
                    <a:pt x="2472" y="1349"/>
                  </a:lnTo>
                  <a:cubicBezTo>
                    <a:pt x="2528" y="1349"/>
                    <a:pt x="2584" y="1349"/>
                    <a:pt x="2584" y="1292"/>
                  </a:cubicBezTo>
                  <a:cubicBezTo>
                    <a:pt x="2640" y="1236"/>
                    <a:pt x="2584" y="1180"/>
                    <a:pt x="2528" y="1124"/>
                  </a:cubicBezTo>
                  <a:lnTo>
                    <a:pt x="113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13"/>
            <p:cNvSpPr/>
            <p:nvPr/>
          </p:nvSpPr>
          <p:spPr>
            <a:xfrm>
              <a:off x="3100900" y="2321825"/>
              <a:ext cx="67425" cy="28100"/>
            </a:xfrm>
            <a:custGeom>
              <a:rect b="b" l="l" r="r" t="t"/>
              <a:pathLst>
                <a:path extrusionOk="0" h="1124" w="2697">
                  <a:moveTo>
                    <a:pt x="2640" y="0"/>
                  </a:moveTo>
                  <a:lnTo>
                    <a:pt x="113" y="899"/>
                  </a:lnTo>
                  <a:cubicBezTo>
                    <a:pt x="57" y="899"/>
                    <a:pt x="0" y="1011"/>
                    <a:pt x="0" y="1067"/>
                  </a:cubicBezTo>
                  <a:cubicBezTo>
                    <a:pt x="57" y="1067"/>
                    <a:pt x="57" y="1124"/>
                    <a:pt x="113" y="1124"/>
                  </a:cubicBezTo>
                  <a:lnTo>
                    <a:pt x="169" y="1124"/>
                  </a:lnTo>
                  <a:lnTo>
                    <a:pt x="2696" y="225"/>
                  </a:lnTo>
                  <a:cubicBezTo>
                    <a:pt x="2696" y="113"/>
                    <a:pt x="2696" y="56"/>
                    <a:pt x="2640" y="0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13"/>
            <p:cNvSpPr/>
            <p:nvPr/>
          </p:nvSpPr>
          <p:spPr>
            <a:xfrm>
              <a:off x="3140225" y="2392025"/>
              <a:ext cx="63200" cy="40750"/>
            </a:xfrm>
            <a:custGeom>
              <a:rect b="b" l="l" r="r" t="t"/>
              <a:pathLst>
                <a:path extrusionOk="0" h="1630" w="2528">
                  <a:moveTo>
                    <a:pt x="2415" y="0"/>
                  </a:moveTo>
                  <a:lnTo>
                    <a:pt x="56" y="1405"/>
                  </a:lnTo>
                  <a:cubicBezTo>
                    <a:pt x="0" y="1461"/>
                    <a:pt x="0" y="1517"/>
                    <a:pt x="0" y="1573"/>
                  </a:cubicBezTo>
                  <a:cubicBezTo>
                    <a:pt x="56" y="1629"/>
                    <a:pt x="56" y="1629"/>
                    <a:pt x="112" y="1629"/>
                  </a:cubicBezTo>
                  <a:lnTo>
                    <a:pt x="169" y="1629"/>
                  </a:lnTo>
                  <a:lnTo>
                    <a:pt x="2527" y="225"/>
                  </a:lnTo>
                  <a:lnTo>
                    <a:pt x="2415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13"/>
            <p:cNvSpPr/>
            <p:nvPr/>
          </p:nvSpPr>
          <p:spPr>
            <a:xfrm>
              <a:off x="3119150" y="2358325"/>
              <a:ext cx="66025" cy="35125"/>
            </a:xfrm>
            <a:custGeom>
              <a:rect b="b" l="l" r="r" t="t"/>
              <a:pathLst>
                <a:path extrusionOk="0" h="1405" w="2641">
                  <a:moveTo>
                    <a:pt x="2528" y="1"/>
                  </a:moveTo>
                  <a:lnTo>
                    <a:pt x="57" y="1180"/>
                  </a:lnTo>
                  <a:cubicBezTo>
                    <a:pt x="1" y="1180"/>
                    <a:pt x="1" y="1236"/>
                    <a:pt x="1" y="1348"/>
                  </a:cubicBezTo>
                  <a:cubicBezTo>
                    <a:pt x="1" y="1348"/>
                    <a:pt x="57" y="1405"/>
                    <a:pt x="113" y="1405"/>
                  </a:cubicBezTo>
                  <a:lnTo>
                    <a:pt x="169" y="1405"/>
                  </a:lnTo>
                  <a:lnTo>
                    <a:pt x="2640" y="225"/>
                  </a:lnTo>
                  <a:lnTo>
                    <a:pt x="2528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13"/>
            <p:cNvSpPr/>
            <p:nvPr/>
          </p:nvSpPr>
          <p:spPr>
            <a:xfrm>
              <a:off x="3166900" y="2425725"/>
              <a:ext cx="60400" cy="46350"/>
            </a:xfrm>
            <a:custGeom>
              <a:rect b="b" l="l" r="r" t="t"/>
              <a:pathLst>
                <a:path extrusionOk="0" h="1854" w="2416">
                  <a:moveTo>
                    <a:pt x="2191" y="0"/>
                  </a:moveTo>
                  <a:lnTo>
                    <a:pt x="56" y="1629"/>
                  </a:lnTo>
                  <a:cubicBezTo>
                    <a:pt x="0" y="1685"/>
                    <a:pt x="0" y="1742"/>
                    <a:pt x="56" y="1798"/>
                  </a:cubicBezTo>
                  <a:cubicBezTo>
                    <a:pt x="56" y="1798"/>
                    <a:pt x="113" y="1854"/>
                    <a:pt x="169" y="1854"/>
                  </a:cubicBezTo>
                  <a:lnTo>
                    <a:pt x="225" y="1854"/>
                  </a:lnTo>
                  <a:lnTo>
                    <a:pt x="2415" y="225"/>
                  </a:lnTo>
                  <a:lnTo>
                    <a:pt x="2191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13"/>
            <p:cNvSpPr/>
            <p:nvPr/>
          </p:nvSpPr>
          <p:spPr>
            <a:xfrm>
              <a:off x="3078425" y="2246000"/>
              <a:ext cx="71650" cy="15475"/>
            </a:xfrm>
            <a:custGeom>
              <a:rect b="b" l="l" r="r" t="t"/>
              <a:pathLst>
                <a:path extrusionOk="0" h="619" w="2866">
                  <a:moveTo>
                    <a:pt x="2809" y="0"/>
                  </a:moveTo>
                  <a:lnTo>
                    <a:pt x="113" y="393"/>
                  </a:lnTo>
                  <a:cubicBezTo>
                    <a:pt x="57" y="393"/>
                    <a:pt x="1" y="450"/>
                    <a:pt x="57" y="506"/>
                  </a:cubicBezTo>
                  <a:cubicBezTo>
                    <a:pt x="57" y="562"/>
                    <a:pt x="57" y="618"/>
                    <a:pt x="169" y="618"/>
                  </a:cubicBezTo>
                  <a:lnTo>
                    <a:pt x="2865" y="225"/>
                  </a:lnTo>
                  <a:cubicBezTo>
                    <a:pt x="2865" y="113"/>
                    <a:pt x="2809" y="56"/>
                    <a:pt x="2809" y="0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13"/>
            <p:cNvSpPr/>
            <p:nvPr/>
          </p:nvSpPr>
          <p:spPr>
            <a:xfrm>
              <a:off x="3194975" y="2455200"/>
              <a:ext cx="54775" cy="50575"/>
            </a:xfrm>
            <a:custGeom>
              <a:rect b="b" l="l" r="r" t="t"/>
              <a:pathLst>
                <a:path extrusionOk="0" h="2023" w="2191">
                  <a:moveTo>
                    <a:pt x="2022" y="1"/>
                  </a:moveTo>
                  <a:lnTo>
                    <a:pt x="0" y="1854"/>
                  </a:lnTo>
                  <a:cubicBezTo>
                    <a:pt x="0" y="1910"/>
                    <a:pt x="0" y="1967"/>
                    <a:pt x="0" y="2023"/>
                  </a:cubicBezTo>
                  <a:lnTo>
                    <a:pt x="169" y="2023"/>
                  </a:lnTo>
                  <a:lnTo>
                    <a:pt x="2191" y="169"/>
                  </a:lnTo>
                  <a:lnTo>
                    <a:pt x="2022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13"/>
            <p:cNvSpPr/>
            <p:nvPr/>
          </p:nvSpPr>
          <p:spPr>
            <a:xfrm>
              <a:off x="3088250" y="2285300"/>
              <a:ext cx="68850" cy="22500"/>
            </a:xfrm>
            <a:custGeom>
              <a:rect b="b" l="l" r="r" t="t"/>
              <a:pathLst>
                <a:path extrusionOk="0" h="900" w="2754">
                  <a:moveTo>
                    <a:pt x="2753" y="1"/>
                  </a:moveTo>
                  <a:lnTo>
                    <a:pt x="113" y="675"/>
                  </a:lnTo>
                  <a:cubicBezTo>
                    <a:pt x="1" y="675"/>
                    <a:pt x="1" y="731"/>
                    <a:pt x="1" y="787"/>
                  </a:cubicBezTo>
                  <a:cubicBezTo>
                    <a:pt x="1" y="843"/>
                    <a:pt x="57" y="900"/>
                    <a:pt x="113" y="900"/>
                  </a:cubicBezTo>
                  <a:lnTo>
                    <a:pt x="2753" y="226"/>
                  </a:lnTo>
                  <a:cubicBezTo>
                    <a:pt x="2753" y="169"/>
                    <a:pt x="2753" y="57"/>
                    <a:pt x="2753" y="1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13"/>
            <p:cNvSpPr/>
            <p:nvPr/>
          </p:nvSpPr>
          <p:spPr>
            <a:xfrm>
              <a:off x="3561450" y="2588600"/>
              <a:ext cx="8450" cy="71625"/>
            </a:xfrm>
            <a:custGeom>
              <a:rect b="b" l="l" r="r" t="t"/>
              <a:pathLst>
                <a:path extrusionOk="0" h="2865" w="338">
                  <a:moveTo>
                    <a:pt x="225" y="0"/>
                  </a:moveTo>
                  <a:lnTo>
                    <a:pt x="0" y="57"/>
                  </a:lnTo>
                  <a:lnTo>
                    <a:pt x="113" y="2753"/>
                  </a:lnTo>
                  <a:cubicBezTo>
                    <a:pt x="113" y="2809"/>
                    <a:pt x="169" y="2865"/>
                    <a:pt x="225" y="2865"/>
                  </a:cubicBezTo>
                  <a:cubicBezTo>
                    <a:pt x="281" y="2865"/>
                    <a:pt x="337" y="2809"/>
                    <a:pt x="337" y="2753"/>
                  </a:cubicBez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13"/>
            <p:cNvSpPr/>
            <p:nvPr/>
          </p:nvSpPr>
          <p:spPr>
            <a:xfrm>
              <a:off x="3075625" y="2206675"/>
              <a:ext cx="70225" cy="9850"/>
            </a:xfrm>
            <a:custGeom>
              <a:rect b="b" l="l" r="r" t="t"/>
              <a:pathLst>
                <a:path extrusionOk="0" h="394" w="2809">
                  <a:moveTo>
                    <a:pt x="2809" y="1"/>
                  </a:moveTo>
                  <a:lnTo>
                    <a:pt x="113" y="169"/>
                  </a:lnTo>
                  <a:cubicBezTo>
                    <a:pt x="0" y="169"/>
                    <a:pt x="0" y="225"/>
                    <a:pt x="0" y="282"/>
                  </a:cubicBezTo>
                  <a:cubicBezTo>
                    <a:pt x="0" y="338"/>
                    <a:pt x="57" y="394"/>
                    <a:pt x="113" y="394"/>
                  </a:cubicBezTo>
                  <a:lnTo>
                    <a:pt x="2809" y="225"/>
                  </a:lnTo>
                  <a:lnTo>
                    <a:pt x="2809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13"/>
            <p:cNvSpPr/>
            <p:nvPr/>
          </p:nvSpPr>
          <p:spPr>
            <a:xfrm>
              <a:off x="3426650" y="2577375"/>
              <a:ext cx="22500" cy="68825"/>
            </a:xfrm>
            <a:custGeom>
              <a:rect b="b" l="l" r="r" t="t"/>
              <a:pathLst>
                <a:path extrusionOk="0" h="2753" w="900">
                  <a:moveTo>
                    <a:pt x="675" y="0"/>
                  </a:moveTo>
                  <a:lnTo>
                    <a:pt x="1" y="2640"/>
                  </a:lnTo>
                  <a:cubicBezTo>
                    <a:pt x="1" y="2696"/>
                    <a:pt x="57" y="2752"/>
                    <a:pt x="113" y="2752"/>
                  </a:cubicBezTo>
                  <a:cubicBezTo>
                    <a:pt x="169" y="2752"/>
                    <a:pt x="169" y="2696"/>
                    <a:pt x="225" y="2696"/>
                  </a:cubicBezTo>
                  <a:lnTo>
                    <a:pt x="899" y="56"/>
                  </a:lnTo>
                  <a:lnTo>
                    <a:pt x="675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13"/>
            <p:cNvSpPr/>
            <p:nvPr/>
          </p:nvSpPr>
          <p:spPr>
            <a:xfrm>
              <a:off x="3384525" y="2566125"/>
              <a:ext cx="26700" cy="67425"/>
            </a:xfrm>
            <a:custGeom>
              <a:rect b="b" l="l" r="r" t="t"/>
              <a:pathLst>
                <a:path extrusionOk="0" h="2697" w="1068">
                  <a:moveTo>
                    <a:pt x="899" y="1"/>
                  </a:moveTo>
                  <a:lnTo>
                    <a:pt x="1" y="2528"/>
                  </a:lnTo>
                  <a:cubicBezTo>
                    <a:pt x="1" y="2584"/>
                    <a:pt x="1" y="2641"/>
                    <a:pt x="57" y="2697"/>
                  </a:cubicBezTo>
                  <a:cubicBezTo>
                    <a:pt x="113" y="2697"/>
                    <a:pt x="169" y="2641"/>
                    <a:pt x="169" y="2584"/>
                  </a:cubicBezTo>
                  <a:lnTo>
                    <a:pt x="1068" y="57"/>
                  </a:lnTo>
                  <a:lnTo>
                    <a:pt x="899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13"/>
            <p:cNvSpPr/>
            <p:nvPr/>
          </p:nvSpPr>
          <p:spPr>
            <a:xfrm>
              <a:off x="3227275" y="2484700"/>
              <a:ext cx="50575" cy="54775"/>
            </a:xfrm>
            <a:custGeom>
              <a:rect b="b" l="l" r="r" t="t"/>
              <a:pathLst>
                <a:path extrusionOk="0" h="2191" w="2023">
                  <a:moveTo>
                    <a:pt x="1854" y="0"/>
                  </a:moveTo>
                  <a:lnTo>
                    <a:pt x="0" y="2022"/>
                  </a:lnTo>
                  <a:cubicBezTo>
                    <a:pt x="0" y="2078"/>
                    <a:pt x="0" y="2135"/>
                    <a:pt x="0" y="2191"/>
                  </a:cubicBezTo>
                  <a:lnTo>
                    <a:pt x="169" y="2191"/>
                  </a:lnTo>
                  <a:lnTo>
                    <a:pt x="2022" y="113"/>
                  </a:lnTo>
                  <a:lnTo>
                    <a:pt x="1854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13"/>
            <p:cNvSpPr/>
            <p:nvPr/>
          </p:nvSpPr>
          <p:spPr>
            <a:xfrm>
              <a:off x="3517925" y="2588600"/>
              <a:ext cx="8450" cy="71625"/>
            </a:xfrm>
            <a:custGeom>
              <a:rect b="b" l="l" r="r" t="t"/>
              <a:pathLst>
                <a:path extrusionOk="0" h="2865" w="338">
                  <a:moveTo>
                    <a:pt x="113" y="0"/>
                  </a:moveTo>
                  <a:lnTo>
                    <a:pt x="0" y="2753"/>
                  </a:lnTo>
                  <a:cubicBezTo>
                    <a:pt x="0" y="2809"/>
                    <a:pt x="56" y="2865"/>
                    <a:pt x="113" y="2865"/>
                  </a:cubicBezTo>
                  <a:cubicBezTo>
                    <a:pt x="169" y="2865"/>
                    <a:pt x="225" y="2809"/>
                    <a:pt x="225" y="2753"/>
                  </a:cubicBezTo>
                  <a:lnTo>
                    <a:pt x="337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13"/>
            <p:cNvSpPr/>
            <p:nvPr/>
          </p:nvSpPr>
          <p:spPr>
            <a:xfrm>
              <a:off x="3341000" y="2549275"/>
              <a:ext cx="33725" cy="66025"/>
            </a:xfrm>
            <a:custGeom>
              <a:rect b="b" l="l" r="r" t="t"/>
              <a:pathLst>
                <a:path extrusionOk="0" h="2641" w="1349">
                  <a:moveTo>
                    <a:pt x="1180" y="1"/>
                  </a:moveTo>
                  <a:lnTo>
                    <a:pt x="1" y="2472"/>
                  </a:lnTo>
                  <a:cubicBezTo>
                    <a:pt x="1" y="2528"/>
                    <a:pt x="1" y="2584"/>
                    <a:pt x="57" y="2641"/>
                  </a:cubicBezTo>
                  <a:lnTo>
                    <a:pt x="113" y="2641"/>
                  </a:lnTo>
                  <a:cubicBezTo>
                    <a:pt x="169" y="2641"/>
                    <a:pt x="169" y="2584"/>
                    <a:pt x="225" y="2584"/>
                  </a:cubicBezTo>
                  <a:lnTo>
                    <a:pt x="1349" y="113"/>
                  </a:lnTo>
                  <a:lnTo>
                    <a:pt x="1180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13"/>
            <p:cNvSpPr/>
            <p:nvPr/>
          </p:nvSpPr>
          <p:spPr>
            <a:xfrm>
              <a:off x="3262375" y="2508575"/>
              <a:ext cx="46350" cy="59000"/>
            </a:xfrm>
            <a:custGeom>
              <a:rect b="b" l="l" r="r" t="t"/>
              <a:pathLst>
                <a:path extrusionOk="0" h="2360" w="1854">
                  <a:moveTo>
                    <a:pt x="1629" y="0"/>
                  </a:moveTo>
                  <a:lnTo>
                    <a:pt x="0" y="2191"/>
                  </a:lnTo>
                  <a:cubicBezTo>
                    <a:pt x="0" y="2247"/>
                    <a:pt x="0" y="2303"/>
                    <a:pt x="0" y="2359"/>
                  </a:cubicBezTo>
                  <a:lnTo>
                    <a:pt x="113" y="2359"/>
                  </a:lnTo>
                  <a:cubicBezTo>
                    <a:pt x="113" y="2359"/>
                    <a:pt x="169" y="2359"/>
                    <a:pt x="169" y="2303"/>
                  </a:cubicBezTo>
                  <a:lnTo>
                    <a:pt x="1854" y="169"/>
                  </a:lnTo>
                  <a:lnTo>
                    <a:pt x="1629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13"/>
            <p:cNvSpPr/>
            <p:nvPr/>
          </p:nvSpPr>
          <p:spPr>
            <a:xfrm>
              <a:off x="3300275" y="2531025"/>
              <a:ext cx="40750" cy="63225"/>
            </a:xfrm>
            <a:custGeom>
              <a:rect b="b" l="l" r="r" t="t"/>
              <a:pathLst>
                <a:path extrusionOk="0" h="2529" w="1630">
                  <a:moveTo>
                    <a:pt x="1461" y="1"/>
                  </a:moveTo>
                  <a:lnTo>
                    <a:pt x="57" y="2360"/>
                  </a:lnTo>
                  <a:cubicBezTo>
                    <a:pt x="1" y="2416"/>
                    <a:pt x="1" y="2472"/>
                    <a:pt x="57" y="2528"/>
                  </a:cubicBezTo>
                  <a:lnTo>
                    <a:pt x="113" y="2528"/>
                  </a:lnTo>
                  <a:cubicBezTo>
                    <a:pt x="169" y="2528"/>
                    <a:pt x="169" y="2472"/>
                    <a:pt x="225" y="2472"/>
                  </a:cubicBezTo>
                  <a:lnTo>
                    <a:pt x="1630" y="113"/>
                  </a:lnTo>
                  <a:lnTo>
                    <a:pt x="1461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13"/>
            <p:cNvSpPr/>
            <p:nvPr/>
          </p:nvSpPr>
          <p:spPr>
            <a:xfrm>
              <a:off x="3065800" y="1831775"/>
              <a:ext cx="836875" cy="718050"/>
            </a:xfrm>
            <a:custGeom>
              <a:rect b="b" l="l" r="r" t="t"/>
              <a:pathLst>
                <a:path extrusionOk="0" h="28722" w="33475">
                  <a:moveTo>
                    <a:pt x="19038" y="344"/>
                  </a:moveTo>
                  <a:cubicBezTo>
                    <a:pt x="26234" y="344"/>
                    <a:pt x="33137" y="5917"/>
                    <a:pt x="33137" y="14323"/>
                  </a:cubicBezTo>
                  <a:cubicBezTo>
                    <a:pt x="33081" y="22073"/>
                    <a:pt x="26847" y="28308"/>
                    <a:pt x="19152" y="28308"/>
                  </a:cubicBezTo>
                  <a:cubicBezTo>
                    <a:pt x="6684" y="28308"/>
                    <a:pt x="450" y="13256"/>
                    <a:pt x="9267" y="4438"/>
                  </a:cubicBezTo>
                  <a:cubicBezTo>
                    <a:pt x="12114" y="1610"/>
                    <a:pt x="15609" y="344"/>
                    <a:pt x="19038" y="344"/>
                  </a:cubicBezTo>
                  <a:close/>
                  <a:moveTo>
                    <a:pt x="19152" y="1"/>
                  </a:moveTo>
                  <a:cubicBezTo>
                    <a:pt x="6347" y="1"/>
                    <a:pt x="0" y="15446"/>
                    <a:pt x="8987" y="24489"/>
                  </a:cubicBezTo>
                  <a:cubicBezTo>
                    <a:pt x="11910" y="27412"/>
                    <a:pt x="15503" y="28721"/>
                    <a:pt x="19027" y="28721"/>
                  </a:cubicBezTo>
                  <a:cubicBezTo>
                    <a:pt x="26402" y="28721"/>
                    <a:pt x="33474" y="22988"/>
                    <a:pt x="33474" y="14323"/>
                  </a:cubicBezTo>
                  <a:cubicBezTo>
                    <a:pt x="33474" y="6404"/>
                    <a:pt x="27072" y="1"/>
                    <a:pt x="19152" y="1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13"/>
            <p:cNvSpPr/>
            <p:nvPr/>
          </p:nvSpPr>
          <p:spPr>
            <a:xfrm>
              <a:off x="3427300" y="2075175"/>
              <a:ext cx="42900" cy="41675"/>
            </a:xfrm>
            <a:custGeom>
              <a:rect b="b" l="l" r="r" t="t"/>
              <a:pathLst>
                <a:path extrusionOk="0" h="1667" w="1716">
                  <a:moveTo>
                    <a:pt x="172" y="0"/>
                  </a:moveTo>
                  <a:cubicBezTo>
                    <a:pt x="80" y="0"/>
                    <a:pt x="1" y="120"/>
                    <a:pt x="87" y="206"/>
                  </a:cubicBezTo>
                  <a:lnTo>
                    <a:pt x="1547" y="1666"/>
                  </a:lnTo>
                  <a:lnTo>
                    <a:pt x="1716" y="1498"/>
                  </a:lnTo>
                  <a:lnTo>
                    <a:pt x="255" y="37"/>
                  </a:lnTo>
                  <a:cubicBezTo>
                    <a:pt x="229" y="11"/>
                    <a:pt x="200" y="0"/>
                    <a:pt x="172" y="0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13"/>
            <p:cNvSpPr/>
            <p:nvPr/>
          </p:nvSpPr>
          <p:spPr>
            <a:xfrm>
              <a:off x="3329775" y="2185625"/>
              <a:ext cx="106725" cy="5625"/>
            </a:xfrm>
            <a:custGeom>
              <a:rect b="b" l="l" r="r" t="t"/>
              <a:pathLst>
                <a:path extrusionOk="0" h="225" w="4269">
                  <a:moveTo>
                    <a:pt x="113" y="0"/>
                  </a:moveTo>
                  <a:cubicBezTo>
                    <a:pt x="56" y="0"/>
                    <a:pt x="0" y="56"/>
                    <a:pt x="0" y="113"/>
                  </a:cubicBezTo>
                  <a:cubicBezTo>
                    <a:pt x="0" y="169"/>
                    <a:pt x="56" y="225"/>
                    <a:pt x="113" y="225"/>
                  </a:cubicBezTo>
                  <a:lnTo>
                    <a:pt x="4269" y="225"/>
                  </a:lnTo>
                  <a:lnTo>
                    <a:pt x="4269" y="169"/>
                  </a:lnTo>
                  <a:lnTo>
                    <a:pt x="4269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13"/>
            <p:cNvSpPr/>
            <p:nvPr/>
          </p:nvSpPr>
          <p:spPr>
            <a:xfrm>
              <a:off x="3539675" y="1977100"/>
              <a:ext cx="6350" cy="106050"/>
            </a:xfrm>
            <a:custGeom>
              <a:rect b="b" l="l" r="r" t="t"/>
              <a:pathLst>
                <a:path extrusionOk="0" h="4242" w="254">
                  <a:moveTo>
                    <a:pt x="120" y="1"/>
                  </a:moveTo>
                  <a:cubicBezTo>
                    <a:pt x="57" y="1"/>
                    <a:pt x="1" y="29"/>
                    <a:pt x="29" y="85"/>
                  </a:cubicBezTo>
                  <a:lnTo>
                    <a:pt x="29" y="4241"/>
                  </a:lnTo>
                  <a:lnTo>
                    <a:pt x="254" y="4241"/>
                  </a:lnTo>
                  <a:lnTo>
                    <a:pt x="254" y="85"/>
                  </a:lnTo>
                  <a:cubicBezTo>
                    <a:pt x="254" y="29"/>
                    <a:pt x="183" y="1"/>
                    <a:pt x="120" y="1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13"/>
            <p:cNvSpPr/>
            <p:nvPr/>
          </p:nvSpPr>
          <p:spPr>
            <a:xfrm>
              <a:off x="3390150" y="2036775"/>
              <a:ext cx="366500" cy="365100"/>
            </a:xfrm>
            <a:custGeom>
              <a:rect b="b" l="l" r="r" t="t"/>
              <a:pathLst>
                <a:path extrusionOk="0" h="14604" w="14660">
                  <a:moveTo>
                    <a:pt x="7976" y="1"/>
                  </a:moveTo>
                  <a:lnTo>
                    <a:pt x="7751" y="731"/>
                  </a:lnTo>
                  <a:cubicBezTo>
                    <a:pt x="8593" y="1012"/>
                    <a:pt x="9324" y="1461"/>
                    <a:pt x="9998" y="2079"/>
                  </a:cubicBezTo>
                  <a:lnTo>
                    <a:pt x="9099" y="2978"/>
                  </a:lnTo>
                  <a:cubicBezTo>
                    <a:pt x="9155" y="2978"/>
                    <a:pt x="9211" y="3034"/>
                    <a:pt x="9267" y="3090"/>
                  </a:cubicBezTo>
                  <a:lnTo>
                    <a:pt x="10166" y="2247"/>
                  </a:lnTo>
                  <a:cubicBezTo>
                    <a:pt x="11121" y="3258"/>
                    <a:pt x="11683" y="4550"/>
                    <a:pt x="11739" y="5954"/>
                  </a:cubicBezTo>
                  <a:lnTo>
                    <a:pt x="10503" y="5954"/>
                  </a:lnTo>
                  <a:lnTo>
                    <a:pt x="10503" y="6123"/>
                  </a:lnTo>
                  <a:lnTo>
                    <a:pt x="10503" y="6179"/>
                  </a:lnTo>
                  <a:lnTo>
                    <a:pt x="11739" y="6179"/>
                  </a:lnTo>
                  <a:cubicBezTo>
                    <a:pt x="11683" y="7583"/>
                    <a:pt x="11121" y="8931"/>
                    <a:pt x="10166" y="9998"/>
                  </a:cubicBezTo>
                  <a:lnTo>
                    <a:pt x="9324" y="9099"/>
                  </a:lnTo>
                  <a:lnTo>
                    <a:pt x="9155" y="9268"/>
                  </a:lnTo>
                  <a:lnTo>
                    <a:pt x="9998" y="10110"/>
                  </a:lnTo>
                  <a:cubicBezTo>
                    <a:pt x="8987" y="11121"/>
                    <a:pt x="7639" y="11683"/>
                    <a:pt x="6235" y="11683"/>
                  </a:cubicBezTo>
                  <a:lnTo>
                    <a:pt x="6235" y="10447"/>
                  </a:lnTo>
                  <a:lnTo>
                    <a:pt x="6010" y="10447"/>
                  </a:lnTo>
                  <a:lnTo>
                    <a:pt x="6010" y="11683"/>
                  </a:lnTo>
                  <a:cubicBezTo>
                    <a:pt x="4550" y="11683"/>
                    <a:pt x="3202" y="11121"/>
                    <a:pt x="2191" y="10110"/>
                  </a:cubicBezTo>
                  <a:lnTo>
                    <a:pt x="3146" y="9212"/>
                  </a:lnTo>
                  <a:lnTo>
                    <a:pt x="2977" y="9043"/>
                  </a:lnTo>
                  <a:lnTo>
                    <a:pt x="2022" y="9942"/>
                  </a:lnTo>
                  <a:cubicBezTo>
                    <a:pt x="1461" y="9324"/>
                    <a:pt x="1011" y="8594"/>
                    <a:pt x="730" y="7752"/>
                  </a:cubicBezTo>
                  <a:lnTo>
                    <a:pt x="0" y="7976"/>
                  </a:lnTo>
                  <a:cubicBezTo>
                    <a:pt x="787" y="10616"/>
                    <a:pt x="3202" y="12469"/>
                    <a:pt x="6010" y="12469"/>
                  </a:cubicBezTo>
                  <a:lnTo>
                    <a:pt x="6010" y="14491"/>
                  </a:lnTo>
                  <a:cubicBezTo>
                    <a:pt x="6010" y="14547"/>
                    <a:pt x="6066" y="14547"/>
                    <a:pt x="6122" y="14604"/>
                  </a:cubicBezTo>
                  <a:cubicBezTo>
                    <a:pt x="6178" y="14604"/>
                    <a:pt x="6178" y="14547"/>
                    <a:pt x="6235" y="14491"/>
                  </a:cubicBezTo>
                  <a:lnTo>
                    <a:pt x="6235" y="12526"/>
                  </a:lnTo>
                  <a:cubicBezTo>
                    <a:pt x="9661" y="12469"/>
                    <a:pt x="12469" y="9661"/>
                    <a:pt x="12525" y="6179"/>
                  </a:cubicBezTo>
                  <a:lnTo>
                    <a:pt x="14547" y="6179"/>
                  </a:lnTo>
                  <a:cubicBezTo>
                    <a:pt x="14603" y="6179"/>
                    <a:pt x="14659" y="6123"/>
                    <a:pt x="14659" y="6067"/>
                  </a:cubicBezTo>
                  <a:cubicBezTo>
                    <a:pt x="14659" y="6010"/>
                    <a:pt x="14603" y="5954"/>
                    <a:pt x="14547" y="5954"/>
                  </a:cubicBezTo>
                  <a:lnTo>
                    <a:pt x="12525" y="5954"/>
                  </a:lnTo>
                  <a:cubicBezTo>
                    <a:pt x="12469" y="4325"/>
                    <a:pt x="11795" y="2753"/>
                    <a:pt x="10672" y="1630"/>
                  </a:cubicBezTo>
                  <a:lnTo>
                    <a:pt x="10672" y="1573"/>
                  </a:lnTo>
                  <a:cubicBezTo>
                    <a:pt x="9885" y="843"/>
                    <a:pt x="8987" y="282"/>
                    <a:pt x="7976" y="1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13"/>
            <p:cNvSpPr/>
            <p:nvPr/>
          </p:nvSpPr>
          <p:spPr>
            <a:xfrm>
              <a:off x="3238500" y="1894975"/>
              <a:ext cx="659950" cy="590600"/>
            </a:xfrm>
            <a:custGeom>
              <a:rect b="b" l="l" r="r" t="t"/>
              <a:pathLst>
                <a:path extrusionOk="0" h="23624" w="26398">
                  <a:moveTo>
                    <a:pt x="12244" y="0"/>
                  </a:moveTo>
                  <a:lnTo>
                    <a:pt x="12244" y="1067"/>
                  </a:lnTo>
                  <a:lnTo>
                    <a:pt x="12076" y="1067"/>
                  </a:lnTo>
                  <a:cubicBezTo>
                    <a:pt x="11177" y="1067"/>
                    <a:pt x="10223" y="1180"/>
                    <a:pt x="9380" y="1404"/>
                  </a:cubicBezTo>
                  <a:lnTo>
                    <a:pt x="9436" y="1685"/>
                  </a:lnTo>
                  <a:cubicBezTo>
                    <a:pt x="8706" y="1854"/>
                    <a:pt x="7976" y="2134"/>
                    <a:pt x="7302" y="2471"/>
                  </a:cubicBezTo>
                  <a:lnTo>
                    <a:pt x="7190" y="2191"/>
                  </a:lnTo>
                  <a:cubicBezTo>
                    <a:pt x="2303" y="4662"/>
                    <a:pt x="1" y="10334"/>
                    <a:pt x="1798" y="15445"/>
                  </a:cubicBezTo>
                  <a:lnTo>
                    <a:pt x="2079" y="15389"/>
                  </a:lnTo>
                  <a:cubicBezTo>
                    <a:pt x="3580" y="19561"/>
                    <a:pt x="7506" y="22411"/>
                    <a:pt x="11946" y="22411"/>
                  </a:cubicBezTo>
                  <a:cubicBezTo>
                    <a:pt x="11989" y="22411"/>
                    <a:pt x="12033" y="22410"/>
                    <a:pt x="12076" y="22410"/>
                  </a:cubicBezTo>
                  <a:lnTo>
                    <a:pt x="12076" y="20837"/>
                  </a:lnTo>
                  <a:cubicBezTo>
                    <a:pt x="7807" y="20837"/>
                    <a:pt x="4157" y="17861"/>
                    <a:pt x="3314" y="13704"/>
                  </a:cubicBezTo>
                  <a:cubicBezTo>
                    <a:pt x="3202" y="13087"/>
                    <a:pt x="3146" y="12469"/>
                    <a:pt x="3146" y="11907"/>
                  </a:cubicBezTo>
                  <a:lnTo>
                    <a:pt x="2416" y="11907"/>
                  </a:lnTo>
                  <a:cubicBezTo>
                    <a:pt x="2416" y="9380"/>
                    <a:pt x="3427" y="6965"/>
                    <a:pt x="5168" y="5167"/>
                  </a:cubicBezTo>
                  <a:lnTo>
                    <a:pt x="5673" y="5617"/>
                  </a:lnTo>
                  <a:cubicBezTo>
                    <a:pt x="7419" y="3871"/>
                    <a:pt x="9729" y="2952"/>
                    <a:pt x="12141" y="2952"/>
                  </a:cubicBezTo>
                  <a:cubicBezTo>
                    <a:pt x="12677" y="2952"/>
                    <a:pt x="13219" y="2997"/>
                    <a:pt x="13761" y="3089"/>
                  </a:cubicBezTo>
                  <a:lnTo>
                    <a:pt x="13873" y="2415"/>
                  </a:lnTo>
                  <a:cubicBezTo>
                    <a:pt x="14659" y="2528"/>
                    <a:pt x="15390" y="2808"/>
                    <a:pt x="16120" y="3089"/>
                  </a:cubicBezTo>
                  <a:lnTo>
                    <a:pt x="15839" y="3763"/>
                  </a:lnTo>
                  <a:cubicBezTo>
                    <a:pt x="16569" y="4100"/>
                    <a:pt x="17299" y="4550"/>
                    <a:pt x="17917" y="5167"/>
                  </a:cubicBezTo>
                  <a:lnTo>
                    <a:pt x="18366" y="4606"/>
                  </a:lnTo>
                  <a:cubicBezTo>
                    <a:pt x="21624" y="7414"/>
                    <a:pt x="22635" y="12076"/>
                    <a:pt x="20838" y="15951"/>
                  </a:cubicBezTo>
                  <a:lnTo>
                    <a:pt x="21905" y="16456"/>
                  </a:lnTo>
                  <a:cubicBezTo>
                    <a:pt x="22579" y="15052"/>
                    <a:pt x="22916" y="13480"/>
                    <a:pt x="22916" y="11907"/>
                  </a:cubicBezTo>
                  <a:cubicBezTo>
                    <a:pt x="22916" y="6571"/>
                    <a:pt x="19040" y="2078"/>
                    <a:pt x="13817" y="1236"/>
                  </a:cubicBezTo>
                  <a:lnTo>
                    <a:pt x="13817" y="1236"/>
                  </a:lnTo>
                  <a:cubicBezTo>
                    <a:pt x="21006" y="2247"/>
                    <a:pt x="25106" y="10110"/>
                    <a:pt x="21849" y="16625"/>
                  </a:cubicBezTo>
                  <a:cubicBezTo>
                    <a:pt x="19925" y="20505"/>
                    <a:pt x="16083" y="22583"/>
                    <a:pt x="12195" y="22583"/>
                  </a:cubicBezTo>
                  <a:cubicBezTo>
                    <a:pt x="9498" y="22583"/>
                    <a:pt x="6779" y="21583"/>
                    <a:pt x="4662" y="19489"/>
                  </a:cubicBezTo>
                  <a:lnTo>
                    <a:pt x="3876" y="20163"/>
                  </a:lnTo>
                  <a:cubicBezTo>
                    <a:pt x="6229" y="22516"/>
                    <a:pt x="9231" y="23623"/>
                    <a:pt x="12200" y="23623"/>
                  </a:cubicBezTo>
                  <a:cubicBezTo>
                    <a:pt x="16742" y="23623"/>
                    <a:pt x="21204" y="21031"/>
                    <a:pt x="23140" y="16344"/>
                  </a:cubicBezTo>
                  <a:cubicBezTo>
                    <a:pt x="26398" y="8537"/>
                    <a:pt x="20669" y="0"/>
                    <a:pt x="12244" y="0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13"/>
            <p:cNvSpPr/>
            <p:nvPr/>
          </p:nvSpPr>
          <p:spPr>
            <a:xfrm>
              <a:off x="3560050" y="2137875"/>
              <a:ext cx="33725" cy="33725"/>
            </a:xfrm>
            <a:custGeom>
              <a:rect b="b" l="l" r="r" t="t"/>
              <a:pathLst>
                <a:path extrusionOk="0" h="1349" w="1349">
                  <a:moveTo>
                    <a:pt x="1067" y="1"/>
                  </a:moveTo>
                  <a:lnTo>
                    <a:pt x="0" y="1068"/>
                  </a:lnTo>
                  <a:cubicBezTo>
                    <a:pt x="113" y="1124"/>
                    <a:pt x="225" y="1236"/>
                    <a:pt x="281" y="1349"/>
                  </a:cubicBezTo>
                  <a:lnTo>
                    <a:pt x="1348" y="281"/>
                  </a:lnTo>
                  <a:lnTo>
                    <a:pt x="1067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13"/>
            <p:cNvSpPr/>
            <p:nvPr/>
          </p:nvSpPr>
          <p:spPr>
            <a:xfrm>
              <a:off x="3489850" y="2208075"/>
              <a:ext cx="32300" cy="33725"/>
            </a:xfrm>
            <a:custGeom>
              <a:rect b="b" l="l" r="r" t="t"/>
              <a:pathLst>
                <a:path extrusionOk="0" h="1349" w="1292">
                  <a:moveTo>
                    <a:pt x="1011" y="1"/>
                  </a:moveTo>
                  <a:lnTo>
                    <a:pt x="0" y="1068"/>
                  </a:lnTo>
                  <a:lnTo>
                    <a:pt x="281" y="1349"/>
                  </a:lnTo>
                  <a:lnTo>
                    <a:pt x="1292" y="282"/>
                  </a:lnTo>
                  <a:cubicBezTo>
                    <a:pt x="1179" y="226"/>
                    <a:pt x="1067" y="113"/>
                    <a:pt x="1011" y="1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13"/>
            <p:cNvSpPr/>
            <p:nvPr/>
          </p:nvSpPr>
          <p:spPr>
            <a:xfrm>
              <a:off x="3561450" y="2208075"/>
              <a:ext cx="32325" cy="33725"/>
            </a:xfrm>
            <a:custGeom>
              <a:rect b="b" l="l" r="r" t="t"/>
              <a:pathLst>
                <a:path extrusionOk="0" h="1349" w="1293">
                  <a:moveTo>
                    <a:pt x="281" y="1"/>
                  </a:moveTo>
                  <a:cubicBezTo>
                    <a:pt x="169" y="113"/>
                    <a:pt x="57" y="226"/>
                    <a:pt x="0" y="338"/>
                  </a:cubicBezTo>
                  <a:lnTo>
                    <a:pt x="1011" y="1349"/>
                  </a:lnTo>
                  <a:lnTo>
                    <a:pt x="1292" y="1068"/>
                  </a:lnTo>
                  <a:lnTo>
                    <a:pt x="281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13"/>
            <p:cNvSpPr/>
            <p:nvPr/>
          </p:nvSpPr>
          <p:spPr>
            <a:xfrm>
              <a:off x="3489850" y="2137875"/>
              <a:ext cx="33700" cy="33725"/>
            </a:xfrm>
            <a:custGeom>
              <a:rect b="b" l="l" r="r" t="t"/>
              <a:pathLst>
                <a:path extrusionOk="0" h="1349" w="1348">
                  <a:moveTo>
                    <a:pt x="281" y="1"/>
                  </a:moveTo>
                  <a:lnTo>
                    <a:pt x="0" y="281"/>
                  </a:lnTo>
                  <a:lnTo>
                    <a:pt x="1067" y="1349"/>
                  </a:lnTo>
                  <a:cubicBezTo>
                    <a:pt x="1123" y="1236"/>
                    <a:pt x="1236" y="1124"/>
                    <a:pt x="1348" y="1068"/>
                  </a:cubicBezTo>
                  <a:lnTo>
                    <a:pt x="281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13"/>
            <p:cNvSpPr/>
            <p:nvPr/>
          </p:nvSpPr>
          <p:spPr>
            <a:xfrm>
              <a:off x="3519325" y="2168775"/>
              <a:ext cx="51975" cy="44500"/>
            </a:xfrm>
            <a:custGeom>
              <a:rect b="b" l="l" r="r" t="t"/>
              <a:pathLst>
                <a:path extrusionOk="0" h="1780" w="2079">
                  <a:moveTo>
                    <a:pt x="899" y="0"/>
                  </a:moveTo>
                  <a:cubicBezTo>
                    <a:pt x="394" y="0"/>
                    <a:pt x="0" y="393"/>
                    <a:pt x="0" y="843"/>
                  </a:cubicBezTo>
                  <a:cubicBezTo>
                    <a:pt x="0" y="1414"/>
                    <a:pt x="440" y="1779"/>
                    <a:pt x="898" y="1779"/>
                  </a:cubicBezTo>
                  <a:cubicBezTo>
                    <a:pt x="1115" y="1779"/>
                    <a:pt x="1336" y="1697"/>
                    <a:pt x="1517" y="1517"/>
                  </a:cubicBezTo>
                  <a:cubicBezTo>
                    <a:pt x="2079" y="955"/>
                    <a:pt x="1685" y="0"/>
                    <a:pt x="899" y="0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13"/>
            <p:cNvSpPr/>
            <p:nvPr/>
          </p:nvSpPr>
          <p:spPr>
            <a:xfrm>
              <a:off x="2634725" y="2247400"/>
              <a:ext cx="370725" cy="209250"/>
            </a:xfrm>
            <a:custGeom>
              <a:rect b="b" l="l" r="r" t="t"/>
              <a:pathLst>
                <a:path extrusionOk="0" h="8370" w="14829">
                  <a:moveTo>
                    <a:pt x="11627" y="0"/>
                  </a:moveTo>
                  <a:lnTo>
                    <a:pt x="6965" y="8201"/>
                  </a:lnTo>
                  <a:lnTo>
                    <a:pt x="1" y="8201"/>
                  </a:lnTo>
                  <a:lnTo>
                    <a:pt x="1" y="8369"/>
                  </a:lnTo>
                  <a:lnTo>
                    <a:pt x="7078" y="8369"/>
                  </a:lnTo>
                  <a:lnTo>
                    <a:pt x="11739" y="169"/>
                  </a:lnTo>
                  <a:lnTo>
                    <a:pt x="14828" y="169"/>
                  </a:lnTo>
                  <a:lnTo>
                    <a:pt x="14828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13"/>
            <p:cNvSpPr/>
            <p:nvPr/>
          </p:nvSpPr>
          <p:spPr>
            <a:xfrm>
              <a:off x="2624900" y="2438350"/>
              <a:ext cx="28100" cy="28125"/>
            </a:xfrm>
            <a:custGeom>
              <a:rect b="b" l="l" r="r" t="t"/>
              <a:pathLst>
                <a:path extrusionOk="0" h="1125" w="1124">
                  <a:moveTo>
                    <a:pt x="1" y="1"/>
                  </a:moveTo>
                  <a:lnTo>
                    <a:pt x="1" y="1124"/>
                  </a:lnTo>
                  <a:lnTo>
                    <a:pt x="1124" y="1124"/>
                  </a:lnTo>
                  <a:lnTo>
                    <a:pt x="1124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13"/>
            <p:cNvSpPr/>
            <p:nvPr/>
          </p:nvSpPr>
          <p:spPr>
            <a:xfrm>
              <a:off x="2997000" y="2236175"/>
              <a:ext cx="26700" cy="26700"/>
            </a:xfrm>
            <a:custGeom>
              <a:rect b="b" l="l" r="r" t="t"/>
              <a:pathLst>
                <a:path extrusionOk="0" h="1068" w="1068">
                  <a:moveTo>
                    <a:pt x="0" y="0"/>
                  </a:moveTo>
                  <a:lnTo>
                    <a:pt x="0" y="1067"/>
                  </a:lnTo>
                  <a:lnTo>
                    <a:pt x="1067" y="1067"/>
                  </a:lnTo>
                  <a:lnTo>
                    <a:pt x="1067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13"/>
            <p:cNvSpPr/>
            <p:nvPr/>
          </p:nvSpPr>
          <p:spPr>
            <a:xfrm>
              <a:off x="4052875" y="1882325"/>
              <a:ext cx="754050" cy="563075"/>
            </a:xfrm>
            <a:custGeom>
              <a:rect b="b" l="l" r="r" t="t"/>
              <a:pathLst>
                <a:path extrusionOk="0" h="22523" w="30162">
                  <a:moveTo>
                    <a:pt x="26960" y="1"/>
                  </a:moveTo>
                  <a:lnTo>
                    <a:pt x="12750" y="22354"/>
                  </a:lnTo>
                  <a:lnTo>
                    <a:pt x="1" y="22354"/>
                  </a:lnTo>
                  <a:lnTo>
                    <a:pt x="1" y="22523"/>
                  </a:lnTo>
                  <a:lnTo>
                    <a:pt x="12863" y="22523"/>
                  </a:lnTo>
                  <a:lnTo>
                    <a:pt x="27072" y="225"/>
                  </a:lnTo>
                  <a:lnTo>
                    <a:pt x="30161" y="225"/>
                  </a:lnTo>
                  <a:lnTo>
                    <a:pt x="30161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13"/>
            <p:cNvSpPr/>
            <p:nvPr/>
          </p:nvSpPr>
          <p:spPr>
            <a:xfrm>
              <a:off x="4044450" y="2427125"/>
              <a:ext cx="26725" cy="28100"/>
            </a:xfrm>
            <a:custGeom>
              <a:rect b="b" l="l" r="r" t="t"/>
              <a:pathLst>
                <a:path extrusionOk="0" h="1124" w="1069">
                  <a:moveTo>
                    <a:pt x="1" y="1"/>
                  </a:moveTo>
                  <a:lnTo>
                    <a:pt x="1" y="1124"/>
                  </a:lnTo>
                  <a:lnTo>
                    <a:pt x="1068" y="1124"/>
                  </a:lnTo>
                  <a:lnTo>
                    <a:pt x="1068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13"/>
            <p:cNvSpPr/>
            <p:nvPr/>
          </p:nvSpPr>
          <p:spPr>
            <a:xfrm>
              <a:off x="4798475" y="1871100"/>
              <a:ext cx="28100" cy="28100"/>
            </a:xfrm>
            <a:custGeom>
              <a:rect b="b" l="l" r="r" t="t"/>
              <a:pathLst>
                <a:path extrusionOk="0" h="1124" w="1124">
                  <a:moveTo>
                    <a:pt x="0" y="0"/>
                  </a:moveTo>
                  <a:lnTo>
                    <a:pt x="0" y="1124"/>
                  </a:lnTo>
                  <a:lnTo>
                    <a:pt x="1124" y="1124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13"/>
            <p:cNvSpPr/>
            <p:nvPr/>
          </p:nvSpPr>
          <p:spPr>
            <a:xfrm>
              <a:off x="2660000" y="1812125"/>
              <a:ext cx="91300" cy="636100"/>
            </a:xfrm>
            <a:custGeom>
              <a:rect b="b" l="l" r="r" t="t"/>
              <a:pathLst>
                <a:path extrusionOk="0" h="25444" w="3652">
                  <a:moveTo>
                    <a:pt x="1" y="0"/>
                  </a:moveTo>
                  <a:lnTo>
                    <a:pt x="1" y="14322"/>
                  </a:lnTo>
                  <a:lnTo>
                    <a:pt x="3483" y="18085"/>
                  </a:lnTo>
                  <a:lnTo>
                    <a:pt x="3483" y="25443"/>
                  </a:lnTo>
                  <a:lnTo>
                    <a:pt x="3652" y="25443"/>
                  </a:lnTo>
                  <a:lnTo>
                    <a:pt x="3652" y="18029"/>
                  </a:lnTo>
                  <a:lnTo>
                    <a:pt x="169" y="14210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13"/>
            <p:cNvSpPr/>
            <p:nvPr/>
          </p:nvSpPr>
          <p:spPr>
            <a:xfrm>
              <a:off x="2735825" y="2436950"/>
              <a:ext cx="28100" cy="28100"/>
            </a:xfrm>
            <a:custGeom>
              <a:rect b="b" l="l" r="r" t="t"/>
              <a:pathLst>
                <a:path extrusionOk="0" h="1124" w="1124">
                  <a:moveTo>
                    <a:pt x="1" y="1"/>
                  </a:moveTo>
                  <a:lnTo>
                    <a:pt x="1" y="1124"/>
                  </a:lnTo>
                  <a:lnTo>
                    <a:pt x="1124" y="1124"/>
                  </a:lnTo>
                  <a:lnTo>
                    <a:pt x="1124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13"/>
            <p:cNvSpPr/>
            <p:nvPr/>
          </p:nvSpPr>
          <p:spPr>
            <a:xfrm>
              <a:off x="4229800" y="1924450"/>
              <a:ext cx="61800" cy="520950"/>
            </a:xfrm>
            <a:custGeom>
              <a:rect b="b" l="l" r="r" t="t"/>
              <a:pathLst>
                <a:path extrusionOk="0" h="20838" w="2472">
                  <a:moveTo>
                    <a:pt x="1" y="1"/>
                  </a:moveTo>
                  <a:lnTo>
                    <a:pt x="1" y="169"/>
                  </a:lnTo>
                  <a:lnTo>
                    <a:pt x="2303" y="169"/>
                  </a:lnTo>
                  <a:lnTo>
                    <a:pt x="2303" y="20838"/>
                  </a:lnTo>
                  <a:lnTo>
                    <a:pt x="2472" y="20838"/>
                  </a:lnTo>
                  <a:lnTo>
                    <a:pt x="2472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13"/>
            <p:cNvSpPr/>
            <p:nvPr/>
          </p:nvSpPr>
          <p:spPr>
            <a:xfrm>
              <a:off x="4205925" y="1910425"/>
              <a:ext cx="28125" cy="28100"/>
            </a:xfrm>
            <a:custGeom>
              <a:rect b="b" l="l" r="r" t="t"/>
              <a:pathLst>
                <a:path extrusionOk="0" h="1124" w="1125">
                  <a:moveTo>
                    <a:pt x="1" y="0"/>
                  </a:moveTo>
                  <a:lnTo>
                    <a:pt x="1" y="1123"/>
                  </a:lnTo>
                  <a:lnTo>
                    <a:pt x="1124" y="1123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13"/>
            <p:cNvSpPr/>
            <p:nvPr/>
          </p:nvSpPr>
          <p:spPr>
            <a:xfrm>
              <a:off x="4274725" y="2425725"/>
              <a:ext cx="28125" cy="28100"/>
            </a:xfrm>
            <a:custGeom>
              <a:rect b="b" l="l" r="r" t="t"/>
              <a:pathLst>
                <a:path extrusionOk="0" h="1124" w="1125">
                  <a:moveTo>
                    <a:pt x="1" y="0"/>
                  </a:moveTo>
                  <a:lnTo>
                    <a:pt x="1" y="1124"/>
                  </a:lnTo>
                  <a:lnTo>
                    <a:pt x="1124" y="1124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13"/>
            <p:cNvSpPr/>
            <p:nvPr/>
          </p:nvSpPr>
          <p:spPr>
            <a:xfrm>
              <a:off x="3641475" y="2257225"/>
              <a:ext cx="35125" cy="47775"/>
            </a:xfrm>
            <a:custGeom>
              <a:rect b="b" l="l" r="r" t="t"/>
              <a:pathLst>
                <a:path extrusionOk="0" h="1911" w="1405">
                  <a:moveTo>
                    <a:pt x="1405" y="955"/>
                  </a:moveTo>
                  <a:cubicBezTo>
                    <a:pt x="1405" y="1910"/>
                    <a:pt x="1" y="1910"/>
                    <a:pt x="1" y="955"/>
                  </a:cubicBezTo>
                  <a:cubicBezTo>
                    <a:pt x="1" y="1"/>
                    <a:pt x="1405" y="1"/>
                    <a:pt x="1405" y="955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13"/>
            <p:cNvSpPr/>
            <p:nvPr/>
          </p:nvSpPr>
          <p:spPr>
            <a:xfrm>
              <a:off x="3645700" y="2272675"/>
              <a:ext cx="22475" cy="22500"/>
            </a:xfrm>
            <a:custGeom>
              <a:rect b="b" l="l" r="r" t="t"/>
              <a:pathLst>
                <a:path extrusionOk="0" h="900" w="899">
                  <a:moveTo>
                    <a:pt x="899" y="337"/>
                  </a:moveTo>
                  <a:cubicBezTo>
                    <a:pt x="899" y="899"/>
                    <a:pt x="0" y="0"/>
                    <a:pt x="562" y="0"/>
                  </a:cubicBezTo>
                  <a:cubicBezTo>
                    <a:pt x="730" y="0"/>
                    <a:pt x="899" y="169"/>
                    <a:pt x="899" y="337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13"/>
            <p:cNvSpPr/>
            <p:nvPr/>
          </p:nvSpPr>
          <p:spPr>
            <a:xfrm>
              <a:off x="3238500" y="2196850"/>
              <a:ext cx="68825" cy="68825"/>
            </a:xfrm>
            <a:custGeom>
              <a:rect b="b" l="l" r="r" t="t"/>
              <a:pathLst>
                <a:path extrusionOk="0" h="2753" w="2753">
                  <a:moveTo>
                    <a:pt x="2640" y="1686"/>
                  </a:moveTo>
                  <a:cubicBezTo>
                    <a:pt x="2753" y="675"/>
                    <a:pt x="1573" y="1"/>
                    <a:pt x="787" y="675"/>
                  </a:cubicBezTo>
                  <a:cubicBezTo>
                    <a:pt x="1" y="1292"/>
                    <a:pt x="394" y="2584"/>
                    <a:pt x="1405" y="2696"/>
                  </a:cubicBezTo>
                  <a:cubicBezTo>
                    <a:pt x="2022" y="2753"/>
                    <a:pt x="2584" y="2303"/>
                    <a:pt x="2696" y="1686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13"/>
            <p:cNvSpPr/>
            <p:nvPr/>
          </p:nvSpPr>
          <p:spPr>
            <a:xfrm>
              <a:off x="3253950" y="2216500"/>
              <a:ext cx="42150" cy="37950"/>
            </a:xfrm>
            <a:custGeom>
              <a:rect b="b" l="l" r="r" t="t"/>
              <a:pathLst>
                <a:path extrusionOk="0" h="1518" w="1686">
                  <a:moveTo>
                    <a:pt x="1629" y="843"/>
                  </a:moveTo>
                  <a:cubicBezTo>
                    <a:pt x="1685" y="394"/>
                    <a:pt x="1404" y="57"/>
                    <a:pt x="955" y="1"/>
                  </a:cubicBezTo>
                  <a:lnTo>
                    <a:pt x="899" y="1"/>
                  </a:lnTo>
                  <a:cubicBezTo>
                    <a:pt x="0" y="113"/>
                    <a:pt x="0" y="1405"/>
                    <a:pt x="899" y="1517"/>
                  </a:cubicBezTo>
                  <a:lnTo>
                    <a:pt x="955" y="1517"/>
                  </a:lnTo>
                  <a:cubicBezTo>
                    <a:pt x="1292" y="1461"/>
                    <a:pt x="1573" y="1180"/>
                    <a:pt x="1629" y="843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13"/>
            <p:cNvSpPr/>
            <p:nvPr/>
          </p:nvSpPr>
          <p:spPr>
            <a:xfrm>
              <a:off x="3266575" y="2224925"/>
              <a:ext cx="19700" cy="21100"/>
            </a:xfrm>
            <a:custGeom>
              <a:rect b="b" l="l" r="r" t="t"/>
              <a:pathLst>
                <a:path extrusionOk="0" h="844" w="788">
                  <a:moveTo>
                    <a:pt x="787" y="450"/>
                  </a:moveTo>
                  <a:cubicBezTo>
                    <a:pt x="787" y="226"/>
                    <a:pt x="619" y="57"/>
                    <a:pt x="450" y="57"/>
                  </a:cubicBezTo>
                  <a:cubicBezTo>
                    <a:pt x="226" y="1"/>
                    <a:pt x="1" y="169"/>
                    <a:pt x="1" y="394"/>
                  </a:cubicBezTo>
                  <a:cubicBezTo>
                    <a:pt x="1" y="619"/>
                    <a:pt x="113" y="787"/>
                    <a:pt x="338" y="787"/>
                  </a:cubicBezTo>
                  <a:cubicBezTo>
                    <a:pt x="563" y="843"/>
                    <a:pt x="731" y="675"/>
                    <a:pt x="787" y="450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13"/>
            <p:cNvSpPr/>
            <p:nvPr/>
          </p:nvSpPr>
          <p:spPr>
            <a:xfrm>
              <a:off x="3269400" y="2234775"/>
              <a:ext cx="5625" cy="7025"/>
            </a:xfrm>
            <a:custGeom>
              <a:rect b="b" l="l" r="r" t="t"/>
              <a:pathLst>
                <a:path extrusionOk="0" h="281" w="225">
                  <a:moveTo>
                    <a:pt x="225" y="112"/>
                  </a:moveTo>
                  <a:cubicBezTo>
                    <a:pt x="169" y="0"/>
                    <a:pt x="0" y="0"/>
                    <a:pt x="0" y="112"/>
                  </a:cubicBezTo>
                  <a:cubicBezTo>
                    <a:pt x="0" y="225"/>
                    <a:pt x="0" y="281"/>
                    <a:pt x="113" y="281"/>
                  </a:cubicBezTo>
                  <a:cubicBezTo>
                    <a:pt x="169" y="281"/>
                    <a:pt x="225" y="225"/>
                    <a:pt x="225" y="169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8" name="Google Shape;368;p13"/>
          <p:cNvGrpSpPr/>
          <p:nvPr/>
        </p:nvGrpSpPr>
        <p:grpSpPr>
          <a:xfrm>
            <a:off x="13" y="56"/>
            <a:ext cx="9143721" cy="2251922"/>
            <a:chOff x="-347225" y="-1310325"/>
            <a:chExt cx="7672194" cy="1889514"/>
          </a:xfrm>
        </p:grpSpPr>
        <p:sp>
          <p:nvSpPr>
            <p:cNvPr id="369" name="Google Shape;369;p13"/>
            <p:cNvSpPr/>
            <p:nvPr/>
          </p:nvSpPr>
          <p:spPr>
            <a:xfrm>
              <a:off x="1908395" y="18533"/>
              <a:ext cx="98243" cy="116656"/>
            </a:xfrm>
            <a:custGeom>
              <a:rect b="b" l="l" r="r" t="t"/>
              <a:pathLst>
                <a:path extrusionOk="0" h="2135" w="1798">
                  <a:moveTo>
                    <a:pt x="0" y="0"/>
                  </a:moveTo>
                  <a:lnTo>
                    <a:pt x="0" y="2134"/>
                  </a:lnTo>
                  <a:lnTo>
                    <a:pt x="1797" y="2134"/>
                  </a:lnTo>
                  <a:lnTo>
                    <a:pt x="1797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370" name="Google Shape;370;p13"/>
            <p:cNvSpPr/>
            <p:nvPr/>
          </p:nvSpPr>
          <p:spPr>
            <a:xfrm>
              <a:off x="2046472" y="18533"/>
              <a:ext cx="92123" cy="116656"/>
            </a:xfrm>
            <a:custGeom>
              <a:rect b="b" l="l" r="r" t="t"/>
              <a:pathLst>
                <a:path extrusionOk="0" h="2135" w="1686">
                  <a:moveTo>
                    <a:pt x="0" y="0"/>
                  </a:moveTo>
                  <a:lnTo>
                    <a:pt x="0" y="2134"/>
                  </a:lnTo>
                  <a:lnTo>
                    <a:pt x="1685" y="2134"/>
                  </a:lnTo>
                  <a:lnTo>
                    <a:pt x="1685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371" name="Google Shape;371;p13"/>
            <p:cNvSpPr/>
            <p:nvPr/>
          </p:nvSpPr>
          <p:spPr>
            <a:xfrm>
              <a:off x="2184549" y="18533"/>
              <a:ext cx="89063" cy="116656"/>
            </a:xfrm>
            <a:custGeom>
              <a:rect b="b" l="l" r="r" t="t"/>
              <a:pathLst>
                <a:path extrusionOk="0" h="2135" w="1630">
                  <a:moveTo>
                    <a:pt x="1" y="0"/>
                  </a:moveTo>
                  <a:lnTo>
                    <a:pt x="1" y="2134"/>
                  </a:lnTo>
                  <a:lnTo>
                    <a:pt x="1630" y="2134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372" name="Google Shape;372;p13"/>
            <p:cNvSpPr/>
            <p:nvPr/>
          </p:nvSpPr>
          <p:spPr>
            <a:xfrm>
              <a:off x="2319620" y="18533"/>
              <a:ext cx="89009" cy="116656"/>
            </a:xfrm>
            <a:custGeom>
              <a:rect b="b" l="l" r="r" t="t"/>
              <a:pathLst>
                <a:path extrusionOk="0" h="2135" w="1629">
                  <a:moveTo>
                    <a:pt x="0" y="0"/>
                  </a:moveTo>
                  <a:lnTo>
                    <a:pt x="0" y="2134"/>
                  </a:lnTo>
                  <a:lnTo>
                    <a:pt x="1629" y="2134"/>
                  </a:lnTo>
                  <a:lnTo>
                    <a:pt x="1629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373" name="Google Shape;373;p13"/>
            <p:cNvSpPr/>
            <p:nvPr/>
          </p:nvSpPr>
          <p:spPr>
            <a:xfrm>
              <a:off x="2457697" y="18533"/>
              <a:ext cx="82889" cy="116656"/>
            </a:xfrm>
            <a:custGeom>
              <a:rect b="b" l="l" r="r" t="t"/>
              <a:pathLst>
                <a:path extrusionOk="0" h="2135" w="1517">
                  <a:moveTo>
                    <a:pt x="1" y="0"/>
                  </a:moveTo>
                  <a:lnTo>
                    <a:pt x="1" y="2134"/>
                  </a:lnTo>
                  <a:lnTo>
                    <a:pt x="1517" y="2134"/>
                  </a:lnTo>
                  <a:lnTo>
                    <a:pt x="1517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374" name="Google Shape;374;p13"/>
            <p:cNvSpPr/>
            <p:nvPr/>
          </p:nvSpPr>
          <p:spPr>
            <a:xfrm>
              <a:off x="2595774" y="18533"/>
              <a:ext cx="79884" cy="116656"/>
            </a:xfrm>
            <a:custGeom>
              <a:rect b="b" l="l" r="r" t="t"/>
              <a:pathLst>
                <a:path extrusionOk="0" h="2135" w="1462">
                  <a:moveTo>
                    <a:pt x="1" y="0"/>
                  </a:moveTo>
                  <a:lnTo>
                    <a:pt x="1" y="2134"/>
                  </a:lnTo>
                  <a:lnTo>
                    <a:pt x="1461" y="2134"/>
                  </a:lnTo>
                  <a:lnTo>
                    <a:pt x="1461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375" name="Google Shape;375;p13"/>
            <p:cNvSpPr/>
            <p:nvPr/>
          </p:nvSpPr>
          <p:spPr>
            <a:xfrm>
              <a:off x="2730846" y="18533"/>
              <a:ext cx="76769" cy="116656"/>
            </a:xfrm>
            <a:custGeom>
              <a:rect b="b" l="l" r="r" t="t"/>
              <a:pathLst>
                <a:path extrusionOk="0" h="2135" w="1405">
                  <a:moveTo>
                    <a:pt x="0" y="0"/>
                  </a:moveTo>
                  <a:lnTo>
                    <a:pt x="0" y="2134"/>
                  </a:lnTo>
                  <a:lnTo>
                    <a:pt x="1404" y="2134"/>
                  </a:lnTo>
                  <a:lnTo>
                    <a:pt x="1404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376" name="Google Shape;376;p13"/>
            <p:cNvSpPr/>
            <p:nvPr/>
          </p:nvSpPr>
          <p:spPr>
            <a:xfrm>
              <a:off x="2868922" y="18533"/>
              <a:ext cx="73709" cy="116656"/>
            </a:xfrm>
            <a:custGeom>
              <a:rect b="b" l="l" r="r" t="t"/>
              <a:pathLst>
                <a:path extrusionOk="0" h="2135" w="1349">
                  <a:moveTo>
                    <a:pt x="1" y="0"/>
                  </a:moveTo>
                  <a:lnTo>
                    <a:pt x="1" y="2134"/>
                  </a:lnTo>
                  <a:lnTo>
                    <a:pt x="1348" y="2134"/>
                  </a:lnTo>
                  <a:lnTo>
                    <a:pt x="1348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377" name="Google Shape;377;p13"/>
            <p:cNvSpPr/>
            <p:nvPr/>
          </p:nvSpPr>
          <p:spPr>
            <a:xfrm>
              <a:off x="3003939" y="18533"/>
              <a:ext cx="70650" cy="116656"/>
            </a:xfrm>
            <a:custGeom>
              <a:rect b="b" l="l" r="r" t="t"/>
              <a:pathLst>
                <a:path extrusionOk="0" h="2135" w="1293">
                  <a:moveTo>
                    <a:pt x="1" y="0"/>
                  </a:moveTo>
                  <a:lnTo>
                    <a:pt x="1" y="2134"/>
                  </a:lnTo>
                  <a:lnTo>
                    <a:pt x="1293" y="2134"/>
                  </a:lnTo>
                  <a:lnTo>
                    <a:pt x="1293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378" name="Google Shape;378;p13"/>
            <p:cNvSpPr/>
            <p:nvPr/>
          </p:nvSpPr>
          <p:spPr>
            <a:xfrm>
              <a:off x="3142071" y="18533"/>
              <a:ext cx="67535" cy="116656"/>
            </a:xfrm>
            <a:custGeom>
              <a:rect b="b" l="l" r="r" t="t"/>
              <a:pathLst>
                <a:path extrusionOk="0" h="2135" w="1236">
                  <a:moveTo>
                    <a:pt x="0" y="0"/>
                  </a:moveTo>
                  <a:lnTo>
                    <a:pt x="0" y="2134"/>
                  </a:lnTo>
                  <a:lnTo>
                    <a:pt x="1236" y="2134"/>
                  </a:lnTo>
                  <a:lnTo>
                    <a:pt x="1236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379" name="Google Shape;379;p13"/>
            <p:cNvSpPr/>
            <p:nvPr/>
          </p:nvSpPr>
          <p:spPr>
            <a:xfrm>
              <a:off x="3280148" y="18533"/>
              <a:ext cx="61415" cy="116656"/>
            </a:xfrm>
            <a:custGeom>
              <a:rect b="b" l="l" r="r" t="t"/>
              <a:pathLst>
                <a:path extrusionOk="0" h="2135" w="1124">
                  <a:moveTo>
                    <a:pt x="1" y="0"/>
                  </a:moveTo>
                  <a:lnTo>
                    <a:pt x="1" y="2134"/>
                  </a:lnTo>
                  <a:lnTo>
                    <a:pt x="1124" y="2134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380" name="Google Shape;380;p13"/>
            <p:cNvSpPr/>
            <p:nvPr/>
          </p:nvSpPr>
          <p:spPr>
            <a:xfrm>
              <a:off x="3415165" y="18533"/>
              <a:ext cx="61470" cy="116656"/>
            </a:xfrm>
            <a:custGeom>
              <a:rect b="b" l="l" r="r" t="t"/>
              <a:pathLst>
                <a:path extrusionOk="0" h="2135" w="1125">
                  <a:moveTo>
                    <a:pt x="1" y="0"/>
                  </a:moveTo>
                  <a:lnTo>
                    <a:pt x="1" y="2134"/>
                  </a:lnTo>
                  <a:lnTo>
                    <a:pt x="1124" y="2134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381" name="Google Shape;381;p13"/>
            <p:cNvSpPr/>
            <p:nvPr/>
          </p:nvSpPr>
          <p:spPr>
            <a:xfrm>
              <a:off x="3553296" y="18533"/>
              <a:ext cx="58356" cy="116656"/>
            </a:xfrm>
            <a:custGeom>
              <a:rect b="b" l="l" r="r" t="t"/>
              <a:pathLst>
                <a:path extrusionOk="0" h="2135" w="1068">
                  <a:moveTo>
                    <a:pt x="0" y="0"/>
                  </a:moveTo>
                  <a:lnTo>
                    <a:pt x="0" y="2134"/>
                  </a:lnTo>
                  <a:lnTo>
                    <a:pt x="1067" y="2134"/>
                  </a:lnTo>
                  <a:lnTo>
                    <a:pt x="1067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382" name="Google Shape;382;p13"/>
            <p:cNvSpPr/>
            <p:nvPr/>
          </p:nvSpPr>
          <p:spPr>
            <a:xfrm>
              <a:off x="3691373" y="18533"/>
              <a:ext cx="52236" cy="116656"/>
            </a:xfrm>
            <a:custGeom>
              <a:rect b="b" l="l" r="r" t="t"/>
              <a:pathLst>
                <a:path extrusionOk="0" h="2135" w="956">
                  <a:moveTo>
                    <a:pt x="1" y="0"/>
                  </a:moveTo>
                  <a:lnTo>
                    <a:pt x="1" y="2134"/>
                  </a:lnTo>
                  <a:lnTo>
                    <a:pt x="955" y="2134"/>
                  </a:lnTo>
                  <a:lnTo>
                    <a:pt x="955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383" name="Google Shape;383;p13"/>
            <p:cNvSpPr/>
            <p:nvPr/>
          </p:nvSpPr>
          <p:spPr>
            <a:xfrm>
              <a:off x="3826390" y="18533"/>
              <a:ext cx="52236" cy="116656"/>
            </a:xfrm>
            <a:custGeom>
              <a:rect b="b" l="l" r="r" t="t"/>
              <a:pathLst>
                <a:path extrusionOk="0" h="2135" w="956">
                  <a:moveTo>
                    <a:pt x="1" y="0"/>
                  </a:moveTo>
                  <a:lnTo>
                    <a:pt x="1" y="2134"/>
                  </a:lnTo>
                  <a:lnTo>
                    <a:pt x="956" y="2134"/>
                  </a:lnTo>
                  <a:lnTo>
                    <a:pt x="956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384" name="Google Shape;384;p13"/>
            <p:cNvSpPr/>
            <p:nvPr/>
          </p:nvSpPr>
          <p:spPr>
            <a:xfrm>
              <a:off x="3964522" y="18533"/>
              <a:ext cx="46062" cy="116656"/>
            </a:xfrm>
            <a:custGeom>
              <a:rect b="b" l="l" r="r" t="t"/>
              <a:pathLst>
                <a:path extrusionOk="0" h="2135" w="843">
                  <a:moveTo>
                    <a:pt x="0" y="0"/>
                  </a:moveTo>
                  <a:lnTo>
                    <a:pt x="0" y="2134"/>
                  </a:lnTo>
                  <a:lnTo>
                    <a:pt x="843" y="2134"/>
                  </a:lnTo>
                  <a:lnTo>
                    <a:pt x="843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385" name="Google Shape;385;p13"/>
            <p:cNvSpPr/>
            <p:nvPr/>
          </p:nvSpPr>
          <p:spPr>
            <a:xfrm>
              <a:off x="4099539" y="18533"/>
              <a:ext cx="46062" cy="116656"/>
            </a:xfrm>
            <a:custGeom>
              <a:rect b="b" l="l" r="r" t="t"/>
              <a:pathLst>
                <a:path extrusionOk="0" h="2135" w="843">
                  <a:moveTo>
                    <a:pt x="0" y="0"/>
                  </a:moveTo>
                  <a:lnTo>
                    <a:pt x="0" y="2134"/>
                  </a:lnTo>
                  <a:lnTo>
                    <a:pt x="843" y="2134"/>
                  </a:lnTo>
                  <a:lnTo>
                    <a:pt x="843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386" name="Google Shape;386;p13"/>
            <p:cNvSpPr/>
            <p:nvPr/>
          </p:nvSpPr>
          <p:spPr>
            <a:xfrm>
              <a:off x="4237616" y="18533"/>
              <a:ext cx="39996" cy="116656"/>
            </a:xfrm>
            <a:custGeom>
              <a:rect b="b" l="l" r="r" t="t"/>
              <a:pathLst>
                <a:path extrusionOk="0" h="2135" w="732">
                  <a:moveTo>
                    <a:pt x="1" y="0"/>
                  </a:moveTo>
                  <a:lnTo>
                    <a:pt x="1" y="2134"/>
                  </a:lnTo>
                  <a:lnTo>
                    <a:pt x="731" y="2134"/>
                  </a:lnTo>
                  <a:lnTo>
                    <a:pt x="731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387" name="Google Shape;387;p13"/>
            <p:cNvSpPr/>
            <p:nvPr/>
          </p:nvSpPr>
          <p:spPr>
            <a:xfrm>
              <a:off x="2362568" y="-1307210"/>
              <a:ext cx="15408" cy="6174"/>
            </a:xfrm>
            <a:custGeom>
              <a:rect b="b" l="l" r="r" t="t"/>
              <a:pathLst>
                <a:path extrusionOk="0" h="113" w="282">
                  <a:moveTo>
                    <a:pt x="0" y="0"/>
                  </a:moveTo>
                  <a:lnTo>
                    <a:pt x="169" y="112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388" name="Google Shape;388;p13"/>
            <p:cNvSpPr/>
            <p:nvPr/>
          </p:nvSpPr>
          <p:spPr>
            <a:xfrm>
              <a:off x="2221376" y="-1294971"/>
              <a:ext cx="95183" cy="73709"/>
            </a:xfrm>
            <a:custGeom>
              <a:rect b="b" l="l" r="r" t="t"/>
              <a:pathLst>
                <a:path extrusionOk="0" h="1349" w="1742">
                  <a:moveTo>
                    <a:pt x="169" y="1"/>
                  </a:moveTo>
                  <a:cubicBezTo>
                    <a:pt x="113" y="113"/>
                    <a:pt x="57" y="169"/>
                    <a:pt x="1" y="282"/>
                  </a:cubicBezTo>
                  <a:lnTo>
                    <a:pt x="1573" y="1349"/>
                  </a:lnTo>
                  <a:cubicBezTo>
                    <a:pt x="1630" y="1236"/>
                    <a:pt x="1686" y="1124"/>
                    <a:pt x="1742" y="1068"/>
                  </a:cubicBez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389" name="Google Shape;389;p13"/>
            <p:cNvSpPr/>
            <p:nvPr/>
          </p:nvSpPr>
          <p:spPr>
            <a:xfrm>
              <a:off x="2132421" y="-1080124"/>
              <a:ext cx="104362" cy="36882"/>
            </a:xfrm>
            <a:custGeom>
              <a:rect b="b" l="l" r="r" t="t"/>
              <a:pathLst>
                <a:path extrusionOk="0" h="675" w="1910">
                  <a:moveTo>
                    <a:pt x="56" y="0"/>
                  </a:moveTo>
                  <a:cubicBezTo>
                    <a:pt x="0" y="113"/>
                    <a:pt x="0" y="169"/>
                    <a:pt x="0" y="281"/>
                  </a:cubicBezTo>
                  <a:lnTo>
                    <a:pt x="1854" y="674"/>
                  </a:lnTo>
                  <a:cubicBezTo>
                    <a:pt x="1854" y="618"/>
                    <a:pt x="1910" y="562"/>
                    <a:pt x="1910" y="506"/>
                  </a:cubicBezTo>
                  <a:lnTo>
                    <a:pt x="1910" y="393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390" name="Google Shape;390;p13"/>
            <p:cNvSpPr/>
            <p:nvPr/>
          </p:nvSpPr>
          <p:spPr>
            <a:xfrm>
              <a:off x="2147721" y="-1135366"/>
              <a:ext cx="104417" cy="46062"/>
            </a:xfrm>
            <a:custGeom>
              <a:rect b="b" l="l" r="r" t="t"/>
              <a:pathLst>
                <a:path extrusionOk="0" h="843" w="1911">
                  <a:moveTo>
                    <a:pt x="57" y="0"/>
                  </a:moveTo>
                  <a:lnTo>
                    <a:pt x="57" y="56"/>
                  </a:lnTo>
                  <a:cubicBezTo>
                    <a:pt x="57" y="113"/>
                    <a:pt x="57" y="225"/>
                    <a:pt x="1" y="281"/>
                  </a:cubicBezTo>
                  <a:lnTo>
                    <a:pt x="1854" y="843"/>
                  </a:lnTo>
                  <a:cubicBezTo>
                    <a:pt x="1854" y="730"/>
                    <a:pt x="1854" y="618"/>
                    <a:pt x="1910" y="562"/>
                  </a:cubicBezTo>
                  <a:lnTo>
                    <a:pt x="57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391" name="Google Shape;391;p13"/>
            <p:cNvSpPr/>
            <p:nvPr/>
          </p:nvSpPr>
          <p:spPr>
            <a:xfrm>
              <a:off x="2282792" y="-1307210"/>
              <a:ext cx="64475" cy="43002"/>
            </a:xfrm>
            <a:custGeom>
              <a:rect b="b" l="l" r="r" t="t"/>
              <a:pathLst>
                <a:path extrusionOk="0" h="787" w="1180">
                  <a:moveTo>
                    <a:pt x="0" y="0"/>
                  </a:moveTo>
                  <a:lnTo>
                    <a:pt x="955" y="786"/>
                  </a:lnTo>
                  <a:lnTo>
                    <a:pt x="1180" y="562"/>
                  </a:lnTo>
                  <a:lnTo>
                    <a:pt x="449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392" name="Google Shape;392;p13"/>
            <p:cNvSpPr/>
            <p:nvPr/>
          </p:nvSpPr>
          <p:spPr>
            <a:xfrm>
              <a:off x="2126247" y="-1021823"/>
              <a:ext cx="104417" cy="27648"/>
            </a:xfrm>
            <a:custGeom>
              <a:rect b="b" l="l" r="r" t="t"/>
              <a:pathLst>
                <a:path extrusionOk="0" h="506" w="1911">
                  <a:moveTo>
                    <a:pt x="1" y="0"/>
                  </a:moveTo>
                  <a:lnTo>
                    <a:pt x="1" y="337"/>
                  </a:lnTo>
                  <a:lnTo>
                    <a:pt x="1910" y="506"/>
                  </a:lnTo>
                  <a:cubicBezTo>
                    <a:pt x="1910" y="394"/>
                    <a:pt x="1910" y="337"/>
                    <a:pt x="1910" y="225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393" name="Google Shape;393;p13"/>
            <p:cNvSpPr/>
            <p:nvPr/>
          </p:nvSpPr>
          <p:spPr>
            <a:xfrm>
              <a:off x="2166135" y="-1193667"/>
              <a:ext cx="101357" cy="55296"/>
            </a:xfrm>
            <a:custGeom>
              <a:rect b="b" l="l" r="r" t="t"/>
              <a:pathLst>
                <a:path extrusionOk="0" h="1012" w="1855">
                  <a:moveTo>
                    <a:pt x="113" y="0"/>
                  </a:moveTo>
                  <a:cubicBezTo>
                    <a:pt x="57" y="113"/>
                    <a:pt x="57" y="225"/>
                    <a:pt x="1" y="281"/>
                  </a:cubicBezTo>
                  <a:lnTo>
                    <a:pt x="1742" y="1011"/>
                  </a:lnTo>
                  <a:cubicBezTo>
                    <a:pt x="1798" y="955"/>
                    <a:pt x="1854" y="843"/>
                    <a:pt x="1854" y="730"/>
                  </a:cubicBezTo>
                  <a:lnTo>
                    <a:pt x="113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394" name="Google Shape;394;p13"/>
            <p:cNvSpPr/>
            <p:nvPr/>
          </p:nvSpPr>
          <p:spPr>
            <a:xfrm>
              <a:off x="2190723" y="-1245849"/>
              <a:ext cx="98243" cy="67535"/>
            </a:xfrm>
            <a:custGeom>
              <a:rect b="b" l="l" r="r" t="t"/>
              <a:pathLst>
                <a:path extrusionOk="0" h="1236" w="1798">
                  <a:moveTo>
                    <a:pt x="113" y="0"/>
                  </a:moveTo>
                  <a:lnTo>
                    <a:pt x="0" y="281"/>
                  </a:lnTo>
                  <a:lnTo>
                    <a:pt x="1685" y="1236"/>
                  </a:lnTo>
                  <a:lnTo>
                    <a:pt x="1797" y="899"/>
                  </a:lnTo>
                  <a:lnTo>
                    <a:pt x="113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395" name="Google Shape;395;p13"/>
            <p:cNvSpPr/>
            <p:nvPr/>
          </p:nvSpPr>
          <p:spPr>
            <a:xfrm>
              <a:off x="2123187" y="-1307210"/>
              <a:ext cx="1206123" cy="957511"/>
            </a:xfrm>
            <a:custGeom>
              <a:rect b="b" l="l" r="r" t="t"/>
              <a:pathLst>
                <a:path extrusionOk="0" h="17524" w="22074">
                  <a:moveTo>
                    <a:pt x="18310" y="0"/>
                  </a:moveTo>
                  <a:cubicBezTo>
                    <a:pt x="18366" y="56"/>
                    <a:pt x="18423" y="112"/>
                    <a:pt x="18479" y="225"/>
                  </a:cubicBezTo>
                  <a:lnTo>
                    <a:pt x="18029" y="618"/>
                  </a:lnTo>
                  <a:cubicBezTo>
                    <a:pt x="18086" y="674"/>
                    <a:pt x="18142" y="786"/>
                    <a:pt x="18198" y="843"/>
                  </a:cubicBezTo>
                  <a:lnTo>
                    <a:pt x="18703" y="449"/>
                  </a:lnTo>
                  <a:cubicBezTo>
                    <a:pt x="18816" y="618"/>
                    <a:pt x="18928" y="843"/>
                    <a:pt x="19097" y="1011"/>
                  </a:cubicBezTo>
                  <a:lnTo>
                    <a:pt x="18591" y="1348"/>
                  </a:lnTo>
                  <a:lnTo>
                    <a:pt x="18760" y="1573"/>
                  </a:lnTo>
                  <a:lnTo>
                    <a:pt x="19265" y="1236"/>
                  </a:lnTo>
                  <a:cubicBezTo>
                    <a:pt x="19377" y="1460"/>
                    <a:pt x="19490" y="1629"/>
                    <a:pt x="19546" y="1797"/>
                  </a:cubicBezTo>
                  <a:lnTo>
                    <a:pt x="19040" y="2078"/>
                  </a:lnTo>
                  <a:lnTo>
                    <a:pt x="19153" y="2359"/>
                  </a:lnTo>
                  <a:lnTo>
                    <a:pt x="19714" y="2078"/>
                  </a:lnTo>
                  <a:cubicBezTo>
                    <a:pt x="19827" y="2247"/>
                    <a:pt x="19939" y="2471"/>
                    <a:pt x="19995" y="2696"/>
                  </a:cubicBezTo>
                  <a:lnTo>
                    <a:pt x="19433" y="2921"/>
                  </a:lnTo>
                  <a:cubicBezTo>
                    <a:pt x="19433" y="2977"/>
                    <a:pt x="19546" y="3089"/>
                    <a:pt x="19546" y="3201"/>
                  </a:cubicBezTo>
                  <a:lnTo>
                    <a:pt x="20107" y="2977"/>
                  </a:lnTo>
                  <a:cubicBezTo>
                    <a:pt x="20164" y="3145"/>
                    <a:pt x="20276" y="3370"/>
                    <a:pt x="20332" y="3538"/>
                  </a:cubicBezTo>
                  <a:lnTo>
                    <a:pt x="19770" y="3707"/>
                  </a:lnTo>
                  <a:lnTo>
                    <a:pt x="19827" y="4044"/>
                  </a:lnTo>
                  <a:lnTo>
                    <a:pt x="20388" y="3819"/>
                  </a:lnTo>
                  <a:cubicBezTo>
                    <a:pt x="20501" y="4044"/>
                    <a:pt x="20557" y="4269"/>
                    <a:pt x="20557" y="4493"/>
                  </a:cubicBezTo>
                  <a:lnTo>
                    <a:pt x="19995" y="4606"/>
                  </a:lnTo>
                  <a:cubicBezTo>
                    <a:pt x="19995" y="4718"/>
                    <a:pt x="20051" y="4830"/>
                    <a:pt x="20051" y="4886"/>
                  </a:cubicBezTo>
                  <a:lnTo>
                    <a:pt x="20613" y="4774"/>
                  </a:lnTo>
                  <a:cubicBezTo>
                    <a:pt x="20613" y="4999"/>
                    <a:pt x="20725" y="5223"/>
                    <a:pt x="20725" y="5392"/>
                  </a:cubicBezTo>
                  <a:lnTo>
                    <a:pt x="20107" y="5448"/>
                  </a:lnTo>
                  <a:lnTo>
                    <a:pt x="20107" y="5785"/>
                  </a:lnTo>
                  <a:lnTo>
                    <a:pt x="20725" y="5729"/>
                  </a:lnTo>
                  <a:lnTo>
                    <a:pt x="20725" y="6403"/>
                  </a:lnTo>
                  <a:lnTo>
                    <a:pt x="20107" y="6403"/>
                  </a:lnTo>
                  <a:lnTo>
                    <a:pt x="20107" y="6684"/>
                  </a:lnTo>
                  <a:lnTo>
                    <a:pt x="20781" y="6684"/>
                  </a:lnTo>
                  <a:lnTo>
                    <a:pt x="20781" y="7301"/>
                  </a:lnTo>
                  <a:lnTo>
                    <a:pt x="20220" y="7245"/>
                  </a:lnTo>
                  <a:lnTo>
                    <a:pt x="20220" y="7582"/>
                  </a:lnTo>
                  <a:lnTo>
                    <a:pt x="20838" y="7638"/>
                  </a:lnTo>
                  <a:cubicBezTo>
                    <a:pt x="20838" y="7863"/>
                    <a:pt x="20725" y="8088"/>
                    <a:pt x="20725" y="8312"/>
                  </a:cubicBezTo>
                  <a:lnTo>
                    <a:pt x="20107" y="8144"/>
                  </a:lnTo>
                  <a:cubicBezTo>
                    <a:pt x="20107" y="8200"/>
                    <a:pt x="20107" y="8256"/>
                    <a:pt x="20107" y="8312"/>
                  </a:cubicBezTo>
                  <a:lnTo>
                    <a:pt x="20107" y="8481"/>
                  </a:lnTo>
                  <a:lnTo>
                    <a:pt x="20725" y="8593"/>
                  </a:lnTo>
                  <a:cubicBezTo>
                    <a:pt x="20669" y="8818"/>
                    <a:pt x="20613" y="8986"/>
                    <a:pt x="20557" y="9211"/>
                  </a:cubicBezTo>
                  <a:lnTo>
                    <a:pt x="19995" y="9043"/>
                  </a:lnTo>
                  <a:cubicBezTo>
                    <a:pt x="19995" y="9099"/>
                    <a:pt x="19939" y="9211"/>
                    <a:pt x="19883" y="9323"/>
                  </a:cubicBezTo>
                  <a:lnTo>
                    <a:pt x="20444" y="9492"/>
                  </a:lnTo>
                  <a:cubicBezTo>
                    <a:pt x="20388" y="9717"/>
                    <a:pt x="20332" y="9941"/>
                    <a:pt x="20220" y="10110"/>
                  </a:cubicBezTo>
                  <a:lnTo>
                    <a:pt x="19658" y="9885"/>
                  </a:lnTo>
                  <a:cubicBezTo>
                    <a:pt x="19658" y="9997"/>
                    <a:pt x="19602" y="10110"/>
                    <a:pt x="19546" y="10166"/>
                  </a:cubicBezTo>
                  <a:lnTo>
                    <a:pt x="20107" y="10391"/>
                  </a:lnTo>
                  <a:cubicBezTo>
                    <a:pt x="20051" y="10615"/>
                    <a:pt x="19939" y="10784"/>
                    <a:pt x="19827" y="10952"/>
                  </a:cubicBezTo>
                  <a:lnTo>
                    <a:pt x="19321" y="10671"/>
                  </a:lnTo>
                  <a:cubicBezTo>
                    <a:pt x="19265" y="10784"/>
                    <a:pt x="19209" y="10896"/>
                    <a:pt x="19153" y="10952"/>
                  </a:cubicBezTo>
                  <a:lnTo>
                    <a:pt x="19714" y="11233"/>
                  </a:lnTo>
                  <a:cubicBezTo>
                    <a:pt x="19602" y="11458"/>
                    <a:pt x="19490" y="11626"/>
                    <a:pt x="19377" y="11795"/>
                  </a:cubicBezTo>
                  <a:lnTo>
                    <a:pt x="18703" y="11458"/>
                  </a:lnTo>
                  <a:cubicBezTo>
                    <a:pt x="18647" y="11570"/>
                    <a:pt x="18591" y="11626"/>
                    <a:pt x="18535" y="11738"/>
                  </a:cubicBezTo>
                  <a:lnTo>
                    <a:pt x="19040" y="12075"/>
                  </a:lnTo>
                  <a:cubicBezTo>
                    <a:pt x="18928" y="12244"/>
                    <a:pt x="18760" y="12412"/>
                    <a:pt x="18647" y="12581"/>
                  </a:cubicBezTo>
                  <a:lnTo>
                    <a:pt x="18198" y="12188"/>
                  </a:lnTo>
                  <a:lnTo>
                    <a:pt x="17973" y="12412"/>
                  </a:lnTo>
                  <a:lnTo>
                    <a:pt x="18479" y="12806"/>
                  </a:lnTo>
                  <a:cubicBezTo>
                    <a:pt x="18310" y="12974"/>
                    <a:pt x="18142" y="13143"/>
                    <a:pt x="18029" y="13311"/>
                  </a:cubicBezTo>
                  <a:lnTo>
                    <a:pt x="17580" y="12862"/>
                  </a:lnTo>
                  <a:lnTo>
                    <a:pt x="17355" y="13086"/>
                  </a:lnTo>
                  <a:lnTo>
                    <a:pt x="17805" y="13480"/>
                  </a:lnTo>
                  <a:cubicBezTo>
                    <a:pt x="17636" y="13648"/>
                    <a:pt x="17468" y="13760"/>
                    <a:pt x="17299" y="13929"/>
                  </a:cubicBezTo>
                  <a:lnTo>
                    <a:pt x="16906" y="13480"/>
                  </a:lnTo>
                  <a:lnTo>
                    <a:pt x="16681" y="13648"/>
                  </a:lnTo>
                  <a:lnTo>
                    <a:pt x="17075" y="14097"/>
                  </a:lnTo>
                  <a:cubicBezTo>
                    <a:pt x="16906" y="14266"/>
                    <a:pt x="16738" y="14378"/>
                    <a:pt x="16569" y="14547"/>
                  </a:cubicBezTo>
                  <a:lnTo>
                    <a:pt x="16232" y="14041"/>
                  </a:lnTo>
                  <a:lnTo>
                    <a:pt x="15951" y="14210"/>
                  </a:lnTo>
                  <a:lnTo>
                    <a:pt x="16288" y="14715"/>
                  </a:lnTo>
                  <a:cubicBezTo>
                    <a:pt x="16120" y="14828"/>
                    <a:pt x="15951" y="14940"/>
                    <a:pt x="15727" y="14996"/>
                  </a:cubicBezTo>
                  <a:lnTo>
                    <a:pt x="15446" y="14491"/>
                  </a:lnTo>
                  <a:lnTo>
                    <a:pt x="15165" y="14603"/>
                  </a:lnTo>
                  <a:lnTo>
                    <a:pt x="15502" y="15165"/>
                  </a:lnTo>
                  <a:cubicBezTo>
                    <a:pt x="15277" y="15277"/>
                    <a:pt x="15109" y="15333"/>
                    <a:pt x="14884" y="15445"/>
                  </a:cubicBezTo>
                  <a:lnTo>
                    <a:pt x="14660" y="14884"/>
                  </a:lnTo>
                  <a:lnTo>
                    <a:pt x="14379" y="14996"/>
                  </a:lnTo>
                  <a:lnTo>
                    <a:pt x="14603" y="15558"/>
                  </a:lnTo>
                  <a:cubicBezTo>
                    <a:pt x="14379" y="15614"/>
                    <a:pt x="14210" y="15726"/>
                    <a:pt x="13986" y="15782"/>
                  </a:cubicBezTo>
                  <a:lnTo>
                    <a:pt x="13817" y="15165"/>
                  </a:lnTo>
                  <a:lnTo>
                    <a:pt x="13536" y="15277"/>
                  </a:lnTo>
                  <a:lnTo>
                    <a:pt x="13705" y="15839"/>
                  </a:lnTo>
                  <a:cubicBezTo>
                    <a:pt x="13480" y="15895"/>
                    <a:pt x="13255" y="15951"/>
                    <a:pt x="13031" y="16007"/>
                  </a:cubicBezTo>
                  <a:lnTo>
                    <a:pt x="12918" y="15445"/>
                  </a:lnTo>
                  <a:lnTo>
                    <a:pt x="12638" y="15502"/>
                  </a:lnTo>
                  <a:lnTo>
                    <a:pt x="12750" y="16063"/>
                  </a:lnTo>
                  <a:cubicBezTo>
                    <a:pt x="12525" y="16063"/>
                    <a:pt x="12357" y="16119"/>
                    <a:pt x="12132" y="16175"/>
                  </a:cubicBezTo>
                  <a:lnTo>
                    <a:pt x="12076" y="15558"/>
                  </a:lnTo>
                  <a:lnTo>
                    <a:pt x="11739" y="15558"/>
                  </a:lnTo>
                  <a:lnTo>
                    <a:pt x="11851" y="16175"/>
                  </a:lnTo>
                  <a:lnTo>
                    <a:pt x="11121" y="16175"/>
                  </a:lnTo>
                  <a:lnTo>
                    <a:pt x="11121" y="15670"/>
                  </a:lnTo>
                  <a:lnTo>
                    <a:pt x="10840" y="15670"/>
                  </a:lnTo>
                  <a:lnTo>
                    <a:pt x="10840" y="16288"/>
                  </a:lnTo>
                  <a:lnTo>
                    <a:pt x="10166" y="16288"/>
                  </a:lnTo>
                  <a:lnTo>
                    <a:pt x="10223" y="15670"/>
                  </a:lnTo>
                  <a:lnTo>
                    <a:pt x="9942" y="15670"/>
                  </a:lnTo>
                  <a:lnTo>
                    <a:pt x="9886" y="16288"/>
                  </a:lnTo>
                  <a:cubicBezTo>
                    <a:pt x="9661" y="16288"/>
                    <a:pt x="9436" y="16232"/>
                    <a:pt x="9155" y="16175"/>
                  </a:cubicBezTo>
                  <a:lnTo>
                    <a:pt x="9324" y="15558"/>
                  </a:lnTo>
                  <a:lnTo>
                    <a:pt x="8987" y="15558"/>
                  </a:lnTo>
                  <a:lnTo>
                    <a:pt x="8875" y="16119"/>
                  </a:lnTo>
                  <a:cubicBezTo>
                    <a:pt x="8650" y="16119"/>
                    <a:pt x="8481" y="16063"/>
                    <a:pt x="8257" y="16007"/>
                  </a:cubicBezTo>
                  <a:lnTo>
                    <a:pt x="8425" y="15389"/>
                  </a:lnTo>
                  <a:cubicBezTo>
                    <a:pt x="8369" y="15389"/>
                    <a:pt x="8257" y="15333"/>
                    <a:pt x="8144" y="15333"/>
                  </a:cubicBezTo>
                  <a:lnTo>
                    <a:pt x="7976" y="15895"/>
                  </a:lnTo>
                  <a:cubicBezTo>
                    <a:pt x="7751" y="15839"/>
                    <a:pt x="7527" y="15726"/>
                    <a:pt x="7358" y="15670"/>
                  </a:cubicBezTo>
                  <a:lnTo>
                    <a:pt x="7583" y="15108"/>
                  </a:lnTo>
                  <a:lnTo>
                    <a:pt x="7302" y="14996"/>
                  </a:lnTo>
                  <a:lnTo>
                    <a:pt x="7077" y="15558"/>
                  </a:lnTo>
                  <a:cubicBezTo>
                    <a:pt x="6853" y="15445"/>
                    <a:pt x="6684" y="15389"/>
                    <a:pt x="6516" y="15277"/>
                  </a:cubicBezTo>
                  <a:lnTo>
                    <a:pt x="6796" y="14715"/>
                  </a:lnTo>
                  <a:lnTo>
                    <a:pt x="6516" y="14603"/>
                  </a:lnTo>
                  <a:lnTo>
                    <a:pt x="6235" y="15108"/>
                  </a:lnTo>
                  <a:cubicBezTo>
                    <a:pt x="6010" y="14996"/>
                    <a:pt x="5842" y="14884"/>
                    <a:pt x="5673" y="14771"/>
                  </a:cubicBezTo>
                  <a:lnTo>
                    <a:pt x="6010" y="14266"/>
                  </a:lnTo>
                  <a:cubicBezTo>
                    <a:pt x="5898" y="14210"/>
                    <a:pt x="5842" y="14154"/>
                    <a:pt x="5729" y="14097"/>
                  </a:cubicBezTo>
                  <a:lnTo>
                    <a:pt x="5392" y="14603"/>
                  </a:lnTo>
                  <a:cubicBezTo>
                    <a:pt x="5224" y="14491"/>
                    <a:pt x="5055" y="14378"/>
                    <a:pt x="4887" y="14210"/>
                  </a:cubicBezTo>
                  <a:lnTo>
                    <a:pt x="5280" y="13760"/>
                  </a:lnTo>
                  <a:lnTo>
                    <a:pt x="5055" y="13592"/>
                  </a:lnTo>
                  <a:lnTo>
                    <a:pt x="4662" y="14041"/>
                  </a:lnTo>
                  <a:cubicBezTo>
                    <a:pt x="4494" y="13873"/>
                    <a:pt x="4325" y="13760"/>
                    <a:pt x="4157" y="13592"/>
                  </a:cubicBezTo>
                  <a:lnTo>
                    <a:pt x="4606" y="13143"/>
                  </a:lnTo>
                  <a:lnTo>
                    <a:pt x="4438" y="12862"/>
                  </a:lnTo>
                  <a:lnTo>
                    <a:pt x="4044" y="13311"/>
                  </a:lnTo>
                  <a:cubicBezTo>
                    <a:pt x="3876" y="13143"/>
                    <a:pt x="3764" y="12974"/>
                    <a:pt x="3595" y="12806"/>
                  </a:cubicBezTo>
                  <a:lnTo>
                    <a:pt x="4044" y="12412"/>
                  </a:lnTo>
                  <a:lnTo>
                    <a:pt x="3876" y="12188"/>
                  </a:lnTo>
                  <a:lnTo>
                    <a:pt x="3427" y="12581"/>
                  </a:lnTo>
                  <a:cubicBezTo>
                    <a:pt x="3258" y="12412"/>
                    <a:pt x="3146" y="12244"/>
                    <a:pt x="3033" y="12019"/>
                  </a:cubicBezTo>
                  <a:lnTo>
                    <a:pt x="3539" y="11682"/>
                  </a:lnTo>
                  <a:lnTo>
                    <a:pt x="3370" y="11458"/>
                  </a:lnTo>
                  <a:lnTo>
                    <a:pt x="2865" y="11795"/>
                  </a:lnTo>
                  <a:cubicBezTo>
                    <a:pt x="2753" y="11626"/>
                    <a:pt x="2640" y="11402"/>
                    <a:pt x="2528" y="11233"/>
                  </a:cubicBezTo>
                  <a:lnTo>
                    <a:pt x="3033" y="10952"/>
                  </a:lnTo>
                  <a:lnTo>
                    <a:pt x="2921" y="10671"/>
                  </a:lnTo>
                  <a:lnTo>
                    <a:pt x="2359" y="10952"/>
                  </a:lnTo>
                  <a:cubicBezTo>
                    <a:pt x="2247" y="10784"/>
                    <a:pt x="2191" y="10559"/>
                    <a:pt x="2079" y="10391"/>
                  </a:cubicBezTo>
                  <a:lnTo>
                    <a:pt x="2640" y="10110"/>
                  </a:lnTo>
                  <a:cubicBezTo>
                    <a:pt x="2584" y="10054"/>
                    <a:pt x="2584" y="9941"/>
                    <a:pt x="2528" y="9829"/>
                  </a:cubicBezTo>
                  <a:lnTo>
                    <a:pt x="1966" y="10054"/>
                  </a:lnTo>
                  <a:cubicBezTo>
                    <a:pt x="1910" y="9885"/>
                    <a:pt x="1798" y="9717"/>
                    <a:pt x="1742" y="9492"/>
                  </a:cubicBezTo>
                  <a:lnTo>
                    <a:pt x="2359" y="9323"/>
                  </a:lnTo>
                  <a:lnTo>
                    <a:pt x="2247" y="9043"/>
                  </a:lnTo>
                  <a:lnTo>
                    <a:pt x="1686" y="9211"/>
                  </a:lnTo>
                  <a:cubicBezTo>
                    <a:pt x="1629" y="8986"/>
                    <a:pt x="1573" y="8762"/>
                    <a:pt x="1517" y="8537"/>
                  </a:cubicBezTo>
                  <a:lnTo>
                    <a:pt x="2079" y="8425"/>
                  </a:lnTo>
                  <a:cubicBezTo>
                    <a:pt x="2079" y="8312"/>
                    <a:pt x="2079" y="8256"/>
                    <a:pt x="2023" y="8144"/>
                  </a:cubicBezTo>
                  <a:lnTo>
                    <a:pt x="1461" y="8256"/>
                  </a:lnTo>
                  <a:cubicBezTo>
                    <a:pt x="1461" y="8032"/>
                    <a:pt x="1405" y="7807"/>
                    <a:pt x="1349" y="7638"/>
                  </a:cubicBezTo>
                  <a:lnTo>
                    <a:pt x="1966" y="7582"/>
                  </a:lnTo>
                  <a:lnTo>
                    <a:pt x="1966" y="7245"/>
                  </a:lnTo>
                  <a:lnTo>
                    <a:pt x="1349" y="7301"/>
                  </a:lnTo>
                  <a:lnTo>
                    <a:pt x="1349" y="6628"/>
                  </a:lnTo>
                  <a:lnTo>
                    <a:pt x="1966" y="6628"/>
                  </a:lnTo>
                  <a:lnTo>
                    <a:pt x="1966" y="6291"/>
                  </a:lnTo>
                  <a:lnTo>
                    <a:pt x="1" y="6291"/>
                  </a:lnTo>
                  <a:lnTo>
                    <a:pt x="1" y="6571"/>
                  </a:lnTo>
                  <a:cubicBezTo>
                    <a:pt x="1" y="6908"/>
                    <a:pt x="1" y="7245"/>
                    <a:pt x="57" y="7582"/>
                  </a:cubicBezTo>
                  <a:cubicBezTo>
                    <a:pt x="57" y="7638"/>
                    <a:pt x="57" y="7695"/>
                    <a:pt x="57" y="7751"/>
                  </a:cubicBezTo>
                  <a:cubicBezTo>
                    <a:pt x="57" y="7975"/>
                    <a:pt x="113" y="8200"/>
                    <a:pt x="169" y="8481"/>
                  </a:cubicBezTo>
                  <a:cubicBezTo>
                    <a:pt x="169" y="8593"/>
                    <a:pt x="169" y="8649"/>
                    <a:pt x="225" y="8762"/>
                  </a:cubicBezTo>
                  <a:cubicBezTo>
                    <a:pt x="281" y="9043"/>
                    <a:pt x="338" y="9267"/>
                    <a:pt x="394" y="9548"/>
                  </a:cubicBezTo>
                  <a:cubicBezTo>
                    <a:pt x="450" y="9604"/>
                    <a:pt x="450" y="9717"/>
                    <a:pt x="450" y="9773"/>
                  </a:cubicBezTo>
                  <a:cubicBezTo>
                    <a:pt x="562" y="10054"/>
                    <a:pt x="675" y="10278"/>
                    <a:pt x="731" y="10559"/>
                  </a:cubicBezTo>
                  <a:cubicBezTo>
                    <a:pt x="731" y="10559"/>
                    <a:pt x="731" y="10615"/>
                    <a:pt x="731" y="10615"/>
                  </a:cubicBezTo>
                  <a:cubicBezTo>
                    <a:pt x="899" y="11008"/>
                    <a:pt x="1068" y="11402"/>
                    <a:pt x="1292" y="11738"/>
                  </a:cubicBezTo>
                  <a:lnTo>
                    <a:pt x="1349" y="11851"/>
                  </a:lnTo>
                  <a:cubicBezTo>
                    <a:pt x="1461" y="12075"/>
                    <a:pt x="1573" y="12300"/>
                    <a:pt x="1686" y="12469"/>
                  </a:cubicBezTo>
                  <a:lnTo>
                    <a:pt x="1854" y="12749"/>
                  </a:lnTo>
                  <a:cubicBezTo>
                    <a:pt x="2023" y="12974"/>
                    <a:pt x="2191" y="13199"/>
                    <a:pt x="2359" y="13367"/>
                  </a:cubicBezTo>
                  <a:lnTo>
                    <a:pt x="2472" y="13536"/>
                  </a:lnTo>
                  <a:cubicBezTo>
                    <a:pt x="2640" y="13760"/>
                    <a:pt x="2865" y="13985"/>
                    <a:pt x="3033" y="14210"/>
                  </a:cubicBezTo>
                  <a:lnTo>
                    <a:pt x="3146" y="14266"/>
                  </a:lnTo>
                  <a:cubicBezTo>
                    <a:pt x="3370" y="14491"/>
                    <a:pt x="3595" y="14771"/>
                    <a:pt x="3876" y="14996"/>
                  </a:cubicBezTo>
                  <a:lnTo>
                    <a:pt x="3932" y="15052"/>
                  </a:lnTo>
                  <a:cubicBezTo>
                    <a:pt x="4213" y="15221"/>
                    <a:pt x="4438" y="15445"/>
                    <a:pt x="4718" y="15614"/>
                  </a:cubicBezTo>
                  <a:lnTo>
                    <a:pt x="4943" y="15726"/>
                  </a:lnTo>
                  <a:cubicBezTo>
                    <a:pt x="5168" y="15895"/>
                    <a:pt x="5392" y="16063"/>
                    <a:pt x="5673" y="16175"/>
                  </a:cubicBezTo>
                  <a:lnTo>
                    <a:pt x="5842" y="16288"/>
                  </a:lnTo>
                  <a:cubicBezTo>
                    <a:pt x="6066" y="16400"/>
                    <a:pt x="6347" y="16512"/>
                    <a:pt x="6628" y="16625"/>
                  </a:cubicBezTo>
                  <a:lnTo>
                    <a:pt x="6740" y="16681"/>
                  </a:lnTo>
                  <a:cubicBezTo>
                    <a:pt x="7077" y="16849"/>
                    <a:pt x="7414" y="16962"/>
                    <a:pt x="7751" y="17074"/>
                  </a:cubicBezTo>
                  <a:lnTo>
                    <a:pt x="7976" y="17130"/>
                  </a:lnTo>
                  <a:cubicBezTo>
                    <a:pt x="8313" y="17243"/>
                    <a:pt x="8650" y="17299"/>
                    <a:pt x="8987" y="17355"/>
                  </a:cubicBezTo>
                  <a:cubicBezTo>
                    <a:pt x="9212" y="17411"/>
                    <a:pt x="9492" y="17467"/>
                    <a:pt x="9773" y="17467"/>
                  </a:cubicBezTo>
                  <a:lnTo>
                    <a:pt x="9942" y="17467"/>
                  </a:lnTo>
                  <a:cubicBezTo>
                    <a:pt x="10279" y="17467"/>
                    <a:pt x="10672" y="17523"/>
                    <a:pt x="11009" y="17523"/>
                  </a:cubicBezTo>
                  <a:cubicBezTo>
                    <a:pt x="12020" y="17523"/>
                    <a:pt x="13087" y="17411"/>
                    <a:pt x="14042" y="17130"/>
                  </a:cubicBezTo>
                  <a:lnTo>
                    <a:pt x="14323" y="17018"/>
                  </a:lnTo>
                  <a:cubicBezTo>
                    <a:pt x="15277" y="16737"/>
                    <a:pt x="16176" y="16344"/>
                    <a:pt x="17018" y="15782"/>
                  </a:cubicBezTo>
                  <a:lnTo>
                    <a:pt x="17131" y="15726"/>
                  </a:lnTo>
                  <a:cubicBezTo>
                    <a:pt x="17412" y="15502"/>
                    <a:pt x="17636" y="15333"/>
                    <a:pt x="17917" y="15165"/>
                  </a:cubicBezTo>
                  <a:lnTo>
                    <a:pt x="18142" y="14940"/>
                  </a:lnTo>
                  <a:cubicBezTo>
                    <a:pt x="18310" y="14771"/>
                    <a:pt x="18535" y="14603"/>
                    <a:pt x="18703" y="14434"/>
                  </a:cubicBezTo>
                  <a:lnTo>
                    <a:pt x="18928" y="14210"/>
                  </a:lnTo>
                  <a:cubicBezTo>
                    <a:pt x="19097" y="14041"/>
                    <a:pt x="19265" y="13817"/>
                    <a:pt x="19490" y="13648"/>
                  </a:cubicBezTo>
                  <a:cubicBezTo>
                    <a:pt x="19490" y="13592"/>
                    <a:pt x="19546" y="13536"/>
                    <a:pt x="19602" y="13480"/>
                  </a:cubicBezTo>
                  <a:lnTo>
                    <a:pt x="19658" y="13423"/>
                  </a:lnTo>
                  <a:cubicBezTo>
                    <a:pt x="20107" y="12862"/>
                    <a:pt x="20444" y="12300"/>
                    <a:pt x="20781" y="11682"/>
                  </a:cubicBezTo>
                  <a:lnTo>
                    <a:pt x="20894" y="11570"/>
                  </a:lnTo>
                  <a:cubicBezTo>
                    <a:pt x="21006" y="11345"/>
                    <a:pt x="21062" y="11121"/>
                    <a:pt x="21175" y="10896"/>
                  </a:cubicBezTo>
                  <a:cubicBezTo>
                    <a:pt x="21343" y="10503"/>
                    <a:pt x="21512" y="10166"/>
                    <a:pt x="21624" y="9773"/>
                  </a:cubicBezTo>
                  <a:cubicBezTo>
                    <a:pt x="21624" y="9717"/>
                    <a:pt x="21624" y="9660"/>
                    <a:pt x="21680" y="9548"/>
                  </a:cubicBezTo>
                  <a:cubicBezTo>
                    <a:pt x="21736" y="9211"/>
                    <a:pt x="21849" y="8874"/>
                    <a:pt x="21905" y="8537"/>
                  </a:cubicBezTo>
                  <a:cubicBezTo>
                    <a:pt x="21961" y="8144"/>
                    <a:pt x="22017" y="7807"/>
                    <a:pt x="22073" y="7414"/>
                  </a:cubicBezTo>
                  <a:lnTo>
                    <a:pt x="22073" y="6684"/>
                  </a:lnTo>
                  <a:cubicBezTo>
                    <a:pt x="22073" y="5954"/>
                    <a:pt x="22017" y="5223"/>
                    <a:pt x="21905" y="4493"/>
                  </a:cubicBezTo>
                  <a:cubicBezTo>
                    <a:pt x="21849" y="4156"/>
                    <a:pt x="21736" y="3819"/>
                    <a:pt x="21624" y="3426"/>
                  </a:cubicBezTo>
                  <a:cubicBezTo>
                    <a:pt x="21512" y="2977"/>
                    <a:pt x="21343" y="2584"/>
                    <a:pt x="21175" y="2134"/>
                  </a:cubicBezTo>
                  <a:cubicBezTo>
                    <a:pt x="20950" y="1573"/>
                    <a:pt x="20669" y="1011"/>
                    <a:pt x="20332" y="506"/>
                  </a:cubicBezTo>
                  <a:cubicBezTo>
                    <a:pt x="20164" y="337"/>
                    <a:pt x="20051" y="169"/>
                    <a:pt x="19939" y="0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396" name="Google Shape;396;p13"/>
            <p:cNvSpPr/>
            <p:nvPr/>
          </p:nvSpPr>
          <p:spPr>
            <a:xfrm>
              <a:off x="3077595" y="-1307210"/>
              <a:ext cx="18468" cy="9234"/>
            </a:xfrm>
            <a:custGeom>
              <a:rect b="b" l="l" r="r" t="t"/>
              <a:pathLst>
                <a:path extrusionOk="0" h="169" w="338">
                  <a:moveTo>
                    <a:pt x="1" y="0"/>
                  </a:moveTo>
                  <a:lnTo>
                    <a:pt x="169" y="169"/>
                  </a:lnTo>
                  <a:lnTo>
                    <a:pt x="338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397" name="Google Shape;397;p13"/>
            <p:cNvSpPr/>
            <p:nvPr/>
          </p:nvSpPr>
          <p:spPr>
            <a:xfrm>
              <a:off x="2334920" y="-1282677"/>
              <a:ext cx="816376" cy="721357"/>
            </a:xfrm>
            <a:custGeom>
              <a:rect b="b" l="l" r="r" t="t"/>
              <a:pathLst>
                <a:path extrusionOk="0" h="13202" w="14941">
                  <a:moveTo>
                    <a:pt x="11009" y="0"/>
                  </a:moveTo>
                  <a:lnTo>
                    <a:pt x="10672" y="618"/>
                  </a:lnTo>
                  <a:cubicBezTo>
                    <a:pt x="13031" y="2135"/>
                    <a:pt x="14154" y="5055"/>
                    <a:pt x="13424" y="7807"/>
                  </a:cubicBezTo>
                  <a:cubicBezTo>
                    <a:pt x="12975" y="9492"/>
                    <a:pt x="11852" y="10896"/>
                    <a:pt x="10335" y="11739"/>
                  </a:cubicBezTo>
                  <a:cubicBezTo>
                    <a:pt x="9313" y="12304"/>
                    <a:pt x="8236" y="12563"/>
                    <a:pt x="7187" y="12563"/>
                  </a:cubicBezTo>
                  <a:cubicBezTo>
                    <a:pt x="3855" y="12563"/>
                    <a:pt x="803" y="9951"/>
                    <a:pt x="675" y="6235"/>
                  </a:cubicBezTo>
                  <a:lnTo>
                    <a:pt x="1" y="6235"/>
                  </a:lnTo>
                  <a:cubicBezTo>
                    <a:pt x="113" y="9773"/>
                    <a:pt x="2753" y="12694"/>
                    <a:pt x="6291" y="13143"/>
                  </a:cubicBezTo>
                  <a:cubicBezTo>
                    <a:pt x="6595" y="13182"/>
                    <a:pt x="6897" y="13201"/>
                    <a:pt x="7196" y="13201"/>
                  </a:cubicBezTo>
                  <a:cubicBezTo>
                    <a:pt x="10333" y="13201"/>
                    <a:pt x="13170" y="11103"/>
                    <a:pt x="14042" y="7976"/>
                  </a:cubicBezTo>
                  <a:cubicBezTo>
                    <a:pt x="14941" y="4943"/>
                    <a:pt x="13705" y="1685"/>
                    <a:pt x="11009" y="0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398" name="Google Shape;398;p13"/>
            <p:cNvSpPr/>
            <p:nvPr/>
          </p:nvSpPr>
          <p:spPr>
            <a:xfrm>
              <a:off x="2460757" y="-1150720"/>
              <a:ext cx="463456" cy="395921"/>
            </a:xfrm>
            <a:custGeom>
              <a:rect b="b" l="l" r="r" t="t"/>
              <a:pathLst>
                <a:path extrusionOk="0" h="7246" w="8482">
                  <a:moveTo>
                    <a:pt x="4944" y="1009"/>
                  </a:moveTo>
                  <a:cubicBezTo>
                    <a:pt x="7058" y="1009"/>
                    <a:pt x="8481" y="3708"/>
                    <a:pt x="6740" y="5448"/>
                  </a:cubicBezTo>
                  <a:lnTo>
                    <a:pt x="6684" y="5448"/>
                  </a:lnTo>
                  <a:cubicBezTo>
                    <a:pt x="6235" y="5954"/>
                    <a:pt x="5561" y="6235"/>
                    <a:pt x="4887" y="6235"/>
                  </a:cubicBezTo>
                  <a:cubicBezTo>
                    <a:pt x="2023" y="6235"/>
                    <a:pt x="1236" y="2303"/>
                    <a:pt x="3876" y="1236"/>
                  </a:cubicBezTo>
                  <a:cubicBezTo>
                    <a:pt x="4243" y="1080"/>
                    <a:pt x="4603" y="1009"/>
                    <a:pt x="4944" y="1009"/>
                  </a:cubicBezTo>
                  <a:close/>
                  <a:moveTo>
                    <a:pt x="4831" y="0"/>
                  </a:moveTo>
                  <a:cubicBezTo>
                    <a:pt x="1" y="0"/>
                    <a:pt x="1" y="7246"/>
                    <a:pt x="4831" y="7246"/>
                  </a:cubicBezTo>
                  <a:cubicBezTo>
                    <a:pt x="6853" y="7246"/>
                    <a:pt x="8482" y="5617"/>
                    <a:pt x="8482" y="3595"/>
                  </a:cubicBezTo>
                  <a:cubicBezTo>
                    <a:pt x="8482" y="1629"/>
                    <a:pt x="6853" y="0"/>
                    <a:pt x="4831" y="0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399" name="Google Shape;399;p13"/>
            <p:cNvSpPr/>
            <p:nvPr/>
          </p:nvSpPr>
          <p:spPr>
            <a:xfrm>
              <a:off x="6312211" y="-1132306"/>
              <a:ext cx="196431" cy="187251"/>
            </a:xfrm>
            <a:custGeom>
              <a:rect b="b" l="l" r="r" t="t"/>
              <a:pathLst>
                <a:path extrusionOk="0" h="3427" w="3595">
                  <a:moveTo>
                    <a:pt x="955" y="0"/>
                  </a:moveTo>
                  <a:lnTo>
                    <a:pt x="0" y="2191"/>
                  </a:lnTo>
                  <a:cubicBezTo>
                    <a:pt x="786" y="2528"/>
                    <a:pt x="1517" y="2977"/>
                    <a:pt x="2247" y="3427"/>
                  </a:cubicBezTo>
                  <a:lnTo>
                    <a:pt x="3595" y="1517"/>
                  </a:lnTo>
                  <a:cubicBezTo>
                    <a:pt x="2752" y="955"/>
                    <a:pt x="1854" y="450"/>
                    <a:pt x="955" y="0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400" name="Google Shape;400;p13"/>
            <p:cNvSpPr/>
            <p:nvPr/>
          </p:nvSpPr>
          <p:spPr>
            <a:xfrm>
              <a:off x="6115778" y="-1209021"/>
              <a:ext cx="184191" cy="168838"/>
            </a:xfrm>
            <a:custGeom>
              <a:rect b="b" l="l" r="r" t="t"/>
              <a:pathLst>
                <a:path extrusionOk="0" h="3090" w="3371">
                  <a:moveTo>
                    <a:pt x="506" y="0"/>
                  </a:moveTo>
                  <a:lnTo>
                    <a:pt x="1" y="2303"/>
                  </a:lnTo>
                  <a:cubicBezTo>
                    <a:pt x="843" y="2528"/>
                    <a:pt x="1629" y="2752"/>
                    <a:pt x="2416" y="3089"/>
                  </a:cubicBezTo>
                  <a:lnTo>
                    <a:pt x="3370" y="899"/>
                  </a:lnTo>
                  <a:cubicBezTo>
                    <a:pt x="2472" y="562"/>
                    <a:pt x="1461" y="225"/>
                    <a:pt x="506" y="0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401" name="Google Shape;401;p13"/>
            <p:cNvSpPr/>
            <p:nvPr/>
          </p:nvSpPr>
          <p:spPr>
            <a:xfrm>
              <a:off x="6766384" y="-665840"/>
              <a:ext cx="187251" cy="196485"/>
            </a:xfrm>
            <a:custGeom>
              <a:rect b="b" l="l" r="r" t="t"/>
              <a:pathLst>
                <a:path extrusionOk="0" h="3596" w="3427">
                  <a:moveTo>
                    <a:pt x="2022" y="0"/>
                  </a:moveTo>
                  <a:lnTo>
                    <a:pt x="0" y="1292"/>
                  </a:lnTo>
                  <a:cubicBezTo>
                    <a:pt x="450" y="2022"/>
                    <a:pt x="899" y="2809"/>
                    <a:pt x="1236" y="3595"/>
                  </a:cubicBezTo>
                  <a:lnTo>
                    <a:pt x="3426" y="2696"/>
                  </a:lnTo>
                  <a:cubicBezTo>
                    <a:pt x="3033" y="1798"/>
                    <a:pt x="2584" y="843"/>
                    <a:pt x="2022" y="0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402" name="Google Shape;402;p13"/>
            <p:cNvSpPr/>
            <p:nvPr/>
          </p:nvSpPr>
          <p:spPr>
            <a:xfrm>
              <a:off x="5910165" y="-1242789"/>
              <a:ext cx="165778" cy="144304"/>
            </a:xfrm>
            <a:custGeom>
              <a:rect b="b" l="l" r="r" t="t"/>
              <a:pathLst>
                <a:path extrusionOk="0" h="2641" w="3034">
                  <a:moveTo>
                    <a:pt x="57" y="1"/>
                  </a:moveTo>
                  <a:lnTo>
                    <a:pt x="1" y="2359"/>
                  </a:lnTo>
                  <a:cubicBezTo>
                    <a:pt x="843" y="2416"/>
                    <a:pt x="1685" y="2528"/>
                    <a:pt x="2528" y="2640"/>
                  </a:cubicBezTo>
                  <a:lnTo>
                    <a:pt x="3033" y="338"/>
                  </a:lnTo>
                  <a:cubicBezTo>
                    <a:pt x="2022" y="169"/>
                    <a:pt x="1068" y="57"/>
                    <a:pt x="57" y="1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403" name="Google Shape;403;p13"/>
            <p:cNvSpPr/>
            <p:nvPr/>
          </p:nvSpPr>
          <p:spPr>
            <a:xfrm>
              <a:off x="6643606" y="-853038"/>
              <a:ext cx="199545" cy="199545"/>
            </a:xfrm>
            <a:custGeom>
              <a:rect b="b" l="l" r="r" t="t"/>
              <a:pathLst>
                <a:path extrusionOk="0" h="3652" w="3652">
                  <a:moveTo>
                    <a:pt x="1742" y="0"/>
                  </a:moveTo>
                  <a:lnTo>
                    <a:pt x="1" y="1629"/>
                  </a:lnTo>
                  <a:cubicBezTo>
                    <a:pt x="619" y="2247"/>
                    <a:pt x="1124" y="2921"/>
                    <a:pt x="1630" y="3651"/>
                  </a:cubicBezTo>
                  <a:lnTo>
                    <a:pt x="3652" y="2359"/>
                  </a:lnTo>
                  <a:cubicBezTo>
                    <a:pt x="3034" y="1517"/>
                    <a:pt x="2416" y="731"/>
                    <a:pt x="1742" y="0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404" name="Google Shape;404;p13"/>
            <p:cNvSpPr/>
            <p:nvPr/>
          </p:nvSpPr>
          <p:spPr>
            <a:xfrm>
              <a:off x="6490175" y="-1012643"/>
              <a:ext cx="199545" cy="199545"/>
            </a:xfrm>
            <a:custGeom>
              <a:rect b="b" l="l" r="r" t="t"/>
              <a:pathLst>
                <a:path extrusionOk="0" h="3652" w="3652">
                  <a:moveTo>
                    <a:pt x="1349" y="1"/>
                  </a:moveTo>
                  <a:lnTo>
                    <a:pt x="1" y="1967"/>
                  </a:lnTo>
                  <a:cubicBezTo>
                    <a:pt x="675" y="2472"/>
                    <a:pt x="1349" y="3034"/>
                    <a:pt x="1966" y="3652"/>
                  </a:cubicBezTo>
                  <a:lnTo>
                    <a:pt x="3651" y="2023"/>
                  </a:lnTo>
                  <a:cubicBezTo>
                    <a:pt x="2977" y="1293"/>
                    <a:pt x="2191" y="619"/>
                    <a:pt x="1349" y="1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405" name="Google Shape;405;p13"/>
            <p:cNvSpPr/>
            <p:nvPr/>
          </p:nvSpPr>
          <p:spPr>
            <a:xfrm>
              <a:off x="4783913" y="-705727"/>
              <a:ext cx="184191" cy="196431"/>
            </a:xfrm>
            <a:custGeom>
              <a:rect b="b" l="l" r="r" t="t"/>
              <a:pathLst>
                <a:path extrusionOk="0" h="3595" w="3371">
                  <a:moveTo>
                    <a:pt x="1460" y="0"/>
                  </a:moveTo>
                  <a:cubicBezTo>
                    <a:pt x="899" y="843"/>
                    <a:pt x="393" y="1741"/>
                    <a:pt x="0" y="2640"/>
                  </a:cubicBezTo>
                  <a:lnTo>
                    <a:pt x="2191" y="3595"/>
                  </a:lnTo>
                  <a:cubicBezTo>
                    <a:pt x="2528" y="2809"/>
                    <a:pt x="2921" y="2078"/>
                    <a:pt x="3370" y="1404"/>
                  </a:cubicBezTo>
                  <a:lnTo>
                    <a:pt x="1460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406" name="Google Shape;406;p13"/>
            <p:cNvSpPr/>
            <p:nvPr/>
          </p:nvSpPr>
          <p:spPr>
            <a:xfrm>
              <a:off x="5680019" y="-1242789"/>
              <a:ext cx="162663" cy="141244"/>
            </a:xfrm>
            <a:custGeom>
              <a:rect b="b" l="l" r="r" t="t"/>
              <a:pathLst>
                <a:path extrusionOk="0" h="2585" w="2977">
                  <a:moveTo>
                    <a:pt x="2977" y="1"/>
                  </a:moveTo>
                  <a:cubicBezTo>
                    <a:pt x="1966" y="1"/>
                    <a:pt x="1011" y="57"/>
                    <a:pt x="0" y="225"/>
                  </a:cubicBezTo>
                  <a:lnTo>
                    <a:pt x="393" y="2584"/>
                  </a:lnTo>
                  <a:cubicBezTo>
                    <a:pt x="1236" y="2416"/>
                    <a:pt x="2078" y="2359"/>
                    <a:pt x="2921" y="2359"/>
                  </a:cubicBezTo>
                  <a:lnTo>
                    <a:pt x="2977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407" name="Google Shape;407;p13"/>
            <p:cNvSpPr/>
            <p:nvPr/>
          </p:nvSpPr>
          <p:spPr>
            <a:xfrm>
              <a:off x="4903576" y="-886806"/>
              <a:ext cx="193371" cy="199545"/>
            </a:xfrm>
            <a:custGeom>
              <a:rect b="b" l="l" r="r" t="t"/>
              <a:pathLst>
                <a:path extrusionOk="0" h="3652" w="3539">
                  <a:moveTo>
                    <a:pt x="1910" y="1"/>
                  </a:moveTo>
                  <a:cubicBezTo>
                    <a:pt x="1236" y="731"/>
                    <a:pt x="562" y="1517"/>
                    <a:pt x="1" y="2303"/>
                  </a:cubicBezTo>
                  <a:lnTo>
                    <a:pt x="1910" y="3651"/>
                  </a:lnTo>
                  <a:cubicBezTo>
                    <a:pt x="2416" y="2977"/>
                    <a:pt x="2977" y="2360"/>
                    <a:pt x="3539" y="1742"/>
                  </a:cubicBezTo>
                  <a:lnTo>
                    <a:pt x="1910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408" name="Google Shape;408;p13"/>
            <p:cNvSpPr/>
            <p:nvPr/>
          </p:nvSpPr>
          <p:spPr>
            <a:xfrm>
              <a:off x="4707197" y="-500115"/>
              <a:ext cx="168838" cy="184191"/>
            </a:xfrm>
            <a:custGeom>
              <a:rect b="b" l="l" r="r" t="t"/>
              <a:pathLst>
                <a:path extrusionOk="0" h="3371" w="3090">
                  <a:moveTo>
                    <a:pt x="899" y="0"/>
                  </a:moveTo>
                  <a:cubicBezTo>
                    <a:pt x="506" y="955"/>
                    <a:pt x="225" y="1910"/>
                    <a:pt x="0" y="2865"/>
                  </a:cubicBezTo>
                  <a:lnTo>
                    <a:pt x="2303" y="3370"/>
                  </a:lnTo>
                  <a:cubicBezTo>
                    <a:pt x="2471" y="2584"/>
                    <a:pt x="2752" y="1741"/>
                    <a:pt x="3089" y="955"/>
                  </a:cubicBezTo>
                  <a:lnTo>
                    <a:pt x="899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409" name="Google Shape;409;p13"/>
            <p:cNvSpPr/>
            <p:nvPr/>
          </p:nvSpPr>
          <p:spPr>
            <a:xfrm>
              <a:off x="5452932" y="-1218256"/>
              <a:ext cx="181077" cy="165778"/>
            </a:xfrm>
            <a:custGeom>
              <a:rect b="b" l="l" r="r" t="t"/>
              <a:pathLst>
                <a:path extrusionOk="0" h="3034" w="3314">
                  <a:moveTo>
                    <a:pt x="2921" y="1"/>
                  </a:moveTo>
                  <a:cubicBezTo>
                    <a:pt x="1910" y="226"/>
                    <a:pt x="955" y="506"/>
                    <a:pt x="0" y="843"/>
                  </a:cubicBezTo>
                  <a:lnTo>
                    <a:pt x="842" y="3034"/>
                  </a:lnTo>
                  <a:cubicBezTo>
                    <a:pt x="1685" y="2753"/>
                    <a:pt x="2471" y="2528"/>
                    <a:pt x="3314" y="2360"/>
                  </a:cubicBezTo>
                  <a:lnTo>
                    <a:pt x="2921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410" name="Google Shape;410;p13"/>
            <p:cNvSpPr/>
            <p:nvPr/>
          </p:nvSpPr>
          <p:spPr>
            <a:xfrm>
              <a:off x="5244205" y="-1147660"/>
              <a:ext cx="193426" cy="187251"/>
            </a:xfrm>
            <a:custGeom>
              <a:rect b="b" l="l" r="r" t="t"/>
              <a:pathLst>
                <a:path extrusionOk="0" h="3427" w="3540">
                  <a:moveTo>
                    <a:pt x="2641" y="1"/>
                  </a:moveTo>
                  <a:cubicBezTo>
                    <a:pt x="1742" y="394"/>
                    <a:pt x="843" y="899"/>
                    <a:pt x="1" y="1405"/>
                  </a:cubicBezTo>
                  <a:lnTo>
                    <a:pt x="1236" y="3427"/>
                  </a:lnTo>
                  <a:cubicBezTo>
                    <a:pt x="1967" y="2977"/>
                    <a:pt x="2753" y="2584"/>
                    <a:pt x="3539" y="2247"/>
                  </a:cubicBezTo>
                  <a:lnTo>
                    <a:pt x="2641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411" name="Google Shape;411;p13"/>
            <p:cNvSpPr/>
            <p:nvPr/>
          </p:nvSpPr>
          <p:spPr>
            <a:xfrm>
              <a:off x="5057006" y="-1034117"/>
              <a:ext cx="196485" cy="193426"/>
            </a:xfrm>
            <a:custGeom>
              <a:rect b="b" l="l" r="r" t="t"/>
              <a:pathLst>
                <a:path extrusionOk="0" h="3540" w="3596">
                  <a:moveTo>
                    <a:pt x="2360" y="1"/>
                  </a:moveTo>
                  <a:cubicBezTo>
                    <a:pt x="1517" y="562"/>
                    <a:pt x="731" y="1180"/>
                    <a:pt x="1" y="1854"/>
                  </a:cubicBezTo>
                  <a:lnTo>
                    <a:pt x="1630" y="3539"/>
                  </a:lnTo>
                  <a:cubicBezTo>
                    <a:pt x="2247" y="2977"/>
                    <a:pt x="2921" y="2472"/>
                    <a:pt x="3595" y="1967"/>
                  </a:cubicBezTo>
                  <a:lnTo>
                    <a:pt x="2360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412" name="Google Shape;412;p13"/>
            <p:cNvSpPr/>
            <p:nvPr/>
          </p:nvSpPr>
          <p:spPr>
            <a:xfrm>
              <a:off x="6855393" y="-454108"/>
              <a:ext cx="162663" cy="153538"/>
            </a:xfrm>
            <a:custGeom>
              <a:rect b="b" l="l" r="r" t="t"/>
              <a:pathLst>
                <a:path extrusionOk="0" h="2810" w="2977">
                  <a:moveTo>
                    <a:pt x="2247" y="1"/>
                  </a:moveTo>
                  <a:lnTo>
                    <a:pt x="0" y="843"/>
                  </a:lnTo>
                  <a:cubicBezTo>
                    <a:pt x="225" y="1461"/>
                    <a:pt x="393" y="2135"/>
                    <a:pt x="562" y="2809"/>
                  </a:cubicBezTo>
                  <a:lnTo>
                    <a:pt x="2977" y="2809"/>
                  </a:lnTo>
                  <a:cubicBezTo>
                    <a:pt x="2808" y="1854"/>
                    <a:pt x="2584" y="899"/>
                    <a:pt x="2247" y="1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413" name="Google Shape;413;p13"/>
            <p:cNvSpPr/>
            <p:nvPr/>
          </p:nvSpPr>
          <p:spPr>
            <a:xfrm>
              <a:off x="4903576" y="-1040237"/>
              <a:ext cx="1908848" cy="739662"/>
            </a:xfrm>
            <a:custGeom>
              <a:rect b="b" l="l" r="r" t="t"/>
              <a:pathLst>
                <a:path extrusionOk="0" h="13537" w="34935">
                  <a:moveTo>
                    <a:pt x="17468" y="0"/>
                  </a:moveTo>
                  <a:cubicBezTo>
                    <a:pt x="9268" y="0"/>
                    <a:pt x="2079" y="5561"/>
                    <a:pt x="1" y="13536"/>
                  </a:cubicBezTo>
                  <a:lnTo>
                    <a:pt x="338" y="13536"/>
                  </a:lnTo>
                  <a:cubicBezTo>
                    <a:pt x="2375" y="5773"/>
                    <a:pt x="9431" y="331"/>
                    <a:pt x="17433" y="331"/>
                  </a:cubicBezTo>
                  <a:cubicBezTo>
                    <a:pt x="17594" y="331"/>
                    <a:pt x="17755" y="333"/>
                    <a:pt x="17917" y="337"/>
                  </a:cubicBezTo>
                  <a:cubicBezTo>
                    <a:pt x="25780" y="506"/>
                    <a:pt x="32632" y="5898"/>
                    <a:pt x="34598" y="13536"/>
                  </a:cubicBezTo>
                  <a:lnTo>
                    <a:pt x="34935" y="13536"/>
                  </a:lnTo>
                  <a:cubicBezTo>
                    <a:pt x="32857" y="5561"/>
                    <a:pt x="25668" y="0"/>
                    <a:pt x="17468" y="0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414" name="Google Shape;414;p13"/>
            <p:cNvSpPr/>
            <p:nvPr/>
          </p:nvSpPr>
          <p:spPr>
            <a:xfrm>
              <a:off x="5023293" y="-949424"/>
              <a:ext cx="1694004" cy="648850"/>
            </a:xfrm>
            <a:custGeom>
              <a:rect b="b" l="l" r="r" t="t"/>
              <a:pathLst>
                <a:path extrusionOk="0" h="11875" w="31003">
                  <a:moveTo>
                    <a:pt x="15289" y="1"/>
                  </a:moveTo>
                  <a:cubicBezTo>
                    <a:pt x="9303" y="1"/>
                    <a:pt x="3606" y="3317"/>
                    <a:pt x="730" y="8897"/>
                  </a:cubicBezTo>
                  <a:lnTo>
                    <a:pt x="1123" y="9122"/>
                  </a:lnTo>
                  <a:cubicBezTo>
                    <a:pt x="674" y="9964"/>
                    <a:pt x="281" y="10919"/>
                    <a:pt x="0" y="11874"/>
                  </a:cubicBezTo>
                  <a:lnTo>
                    <a:pt x="2640" y="11874"/>
                  </a:lnTo>
                  <a:cubicBezTo>
                    <a:pt x="3033" y="10751"/>
                    <a:pt x="3595" y="9684"/>
                    <a:pt x="4269" y="8729"/>
                  </a:cubicBezTo>
                  <a:cubicBezTo>
                    <a:pt x="4774" y="7943"/>
                    <a:pt x="5336" y="7269"/>
                    <a:pt x="6010" y="6651"/>
                  </a:cubicBezTo>
                  <a:lnTo>
                    <a:pt x="5279" y="5864"/>
                  </a:lnTo>
                  <a:cubicBezTo>
                    <a:pt x="7979" y="3276"/>
                    <a:pt x="11542" y="1875"/>
                    <a:pt x="15228" y="1875"/>
                  </a:cubicBezTo>
                  <a:cubicBezTo>
                    <a:pt x="15300" y="1875"/>
                    <a:pt x="15373" y="1876"/>
                    <a:pt x="15445" y="1877"/>
                  </a:cubicBezTo>
                  <a:lnTo>
                    <a:pt x="15445" y="2944"/>
                  </a:lnTo>
                  <a:cubicBezTo>
                    <a:pt x="19096" y="2944"/>
                    <a:pt x="22522" y="4460"/>
                    <a:pt x="24993" y="7100"/>
                  </a:cubicBezTo>
                  <a:cubicBezTo>
                    <a:pt x="25555" y="7718"/>
                    <a:pt x="26116" y="8336"/>
                    <a:pt x="26566" y="9066"/>
                  </a:cubicBezTo>
                  <a:lnTo>
                    <a:pt x="27464" y="8504"/>
                  </a:lnTo>
                  <a:cubicBezTo>
                    <a:pt x="28138" y="9571"/>
                    <a:pt x="28644" y="10695"/>
                    <a:pt x="29037" y="11874"/>
                  </a:cubicBezTo>
                  <a:lnTo>
                    <a:pt x="31003" y="11874"/>
                  </a:lnTo>
                  <a:cubicBezTo>
                    <a:pt x="30273" y="9291"/>
                    <a:pt x="28981" y="6988"/>
                    <a:pt x="27127" y="5078"/>
                  </a:cubicBezTo>
                  <a:cubicBezTo>
                    <a:pt x="26173" y="4067"/>
                    <a:pt x="25106" y="3169"/>
                    <a:pt x="23926" y="2438"/>
                  </a:cubicBezTo>
                  <a:lnTo>
                    <a:pt x="23701" y="2832"/>
                  </a:lnTo>
                  <a:cubicBezTo>
                    <a:pt x="22747" y="2214"/>
                    <a:pt x="21736" y="1764"/>
                    <a:pt x="20669" y="1371"/>
                  </a:cubicBezTo>
                  <a:lnTo>
                    <a:pt x="20837" y="978"/>
                  </a:lnTo>
                  <a:cubicBezTo>
                    <a:pt x="19010" y="316"/>
                    <a:pt x="17136" y="1"/>
                    <a:pt x="15289" y="1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415" name="Google Shape;415;p13"/>
            <p:cNvSpPr/>
            <p:nvPr/>
          </p:nvSpPr>
          <p:spPr>
            <a:xfrm>
              <a:off x="5152136" y="-543062"/>
              <a:ext cx="1285898" cy="1122251"/>
            </a:xfrm>
            <a:custGeom>
              <a:rect b="b" l="l" r="r" t="t"/>
              <a:pathLst>
                <a:path extrusionOk="0" h="20539" w="23534">
                  <a:moveTo>
                    <a:pt x="13200" y="0"/>
                  </a:moveTo>
                  <a:cubicBezTo>
                    <a:pt x="4831" y="56"/>
                    <a:pt x="1" y="9604"/>
                    <a:pt x="5000" y="16344"/>
                  </a:cubicBezTo>
                  <a:cubicBezTo>
                    <a:pt x="7100" y="19200"/>
                    <a:pt x="10183" y="20538"/>
                    <a:pt x="13234" y="20538"/>
                  </a:cubicBezTo>
                  <a:cubicBezTo>
                    <a:pt x="17444" y="20538"/>
                    <a:pt x="21596" y="17991"/>
                    <a:pt x="23028" y="13367"/>
                  </a:cubicBezTo>
                  <a:lnTo>
                    <a:pt x="23028" y="13311"/>
                  </a:lnTo>
                  <a:cubicBezTo>
                    <a:pt x="23365" y="12300"/>
                    <a:pt x="23534" y="11289"/>
                    <a:pt x="23534" y="10222"/>
                  </a:cubicBezTo>
                  <a:lnTo>
                    <a:pt x="22298" y="10222"/>
                  </a:lnTo>
                  <a:lnTo>
                    <a:pt x="22298" y="10278"/>
                  </a:lnTo>
                  <a:cubicBezTo>
                    <a:pt x="22298" y="15719"/>
                    <a:pt x="17839" y="19330"/>
                    <a:pt x="13182" y="19330"/>
                  </a:cubicBezTo>
                  <a:cubicBezTo>
                    <a:pt x="10964" y="19330"/>
                    <a:pt x="8701" y="18511"/>
                    <a:pt x="6853" y="16681"/>
                  </a:cubicBezTo>
                  <a:cubicBezTo>
                    <a:pt x="1180" y="11008"/>
                    <a:pt x="5168" y="1236"/>
                    <a:pt x="13200" y="1236"/>
                  </a:cubicBezTo>
                  <a:lnTo>
                    <a:pt x="13200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416" name="Google Shape;416;p13"/>
            <p:cNvSpPr/>
            <p:nvPr/>
          </p:nvSpPr>
          <p:spPr>
            <a:xfrm>
              <a:off x="5526533" y="-341056"/>
              <a:ext cx="758075" cy="694147"/>
            </a:xfrm>
            <a:custGeom>
              <a:rect b="b" l="l" r="r" t="t"/>
              <a:pathLst>
                <a:path extrusionOk="0" h="12704" w="13874">
                  <a:moveTo>
                    <a:pt x="6362" y="1"/>
                  </a:moveTo>
                  <a:cubicBezTo>
                    <a:pt x="6245" y="1"/>
                    <a:pt x="6128" y="4"/>
                    <a:pt x="6011" y="10"/>
                  </a:cubicBezTo>
                  <a:lnTo>
                    <a:pt x="6067" y="10"/>
                  </a:lnTo>
                  <a:cubicBezTo>
                    <a:pt x="3146" y="178"/>
                    <a:pt x="675" y="2200"/>
                    <a:pt x="1" y="5009"/>
                  </a:cubicBezTo>
                  <a:lnTo>
                    <a:pt x="450" y="5121"/>
                  </a:lnTo>
                  <a:cubicBezTo>
                    <a:pt x="1185" y="2220"/>
                    <a:pt x="3767" y="472"/>
                    <a:pt x="6425" y="472"/>
                  </a:cubicBezTo>
                  <a:cubicBezTo>
                    <a:pt x="7833" y="472"/>
                    <a:pt x="9261" y="962"/>
                    <a:pt x="10448" y="2032"/>
                  </a:cubicBezTo>
                  <a:cubicBezTo>
                    <a:pt x="13874" y="5065"/>
                    <a:pt x="12806" y="10681"/>
                    <a:pt x="8482" y="12310"/>
                  </a:cubicBezTo>
                  <a:lnTo>
                    <a:pt x="8650" y="12703"/>
                  </a:lnTo>
                  <a:cubicBezTo>
                    <a:pt x="11739" y="11580"/>
                    <a:pt x="13480" y="8435"/>
                    <a:pt x="12806" y="5233"/>
                  </a:cubicBezTo>
                  <a:cubicBezTo>
                    <a:pt x="12211" y="2147"/>
                    <a:pt x="9476" y="1"/>
                    <a:pt x="6362" y="1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417" name="Google Shape;417;p13"/>
            <p:cNvSpPr/>
            <p:nvPr/>
          </p:nvSpPr>
          <p:spPr>
            <a:xfrm>
              <a:off x="5722966" y="-154295"/>
              <a:ext cx="368328" cy="317076"/>
            </a:xfrm>
            <a:custGeom>
              <a:rect b="b" l="l" r="r" t="t"/>
              <a:pathLst>
                <a:path extrusionOk="0" h="5803" w="6741">
                  <a:moveTo>
                    <a:pt x="2918" y="0"/>
                  </a:moveTo>
                  <a:cubicBezTo>
                    <a:pt x="1424" y="0"/>
                    <a:pt x="0" y="1185"/>
                    <a:pt x="0" y="2939"/>
                  </a:cubicBezTo>
                  <a:cubicBezTo>
                    <a:pt x="0" y="4511"/>
                    <a:pt x="1292" y="5803"/>
                    <a:pt x="2921" y="5803"/>
                  </a:cubicBezTo>
                  <a:cubicBezTo>
                    <a:pt x="5505" y="5803"/>
                    <a:pt x="6740" y="2658"/>
                    <a:pt x="4943" y="860"/>
                  </a:cubicBezTo>
                  <a:cubicBezTo>
                    <a:pt x="4348" y="265"/>
                    <a:pt x="3625" y="0"/>
                    <a:pt x="2918" y="0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418" name="Google Shape;418;p13"/>
            <p:cNvSpPr/>
            <p:nvPr/>
          </p:nvSpPr>
          <p:spPr>
            <a:xfrm>
              <a:off x="5600189" y="-138012"/>
              <a:ext cx="633879" cy="427940"/>
            </a:xfrm>
            <a:custGeom>
              <a:rect b="b" l="l" r="r" t="t"/>
              <a:pathLst>
                <a:path extrusionOk="0" h="7832" w="11601">
                  <a:moveTo>
                    <a:pt x="9100" y="1"/>
                  </a:moveTo>
                  <a:lnTo>
                    <a:pt x="8763" y="282"/>
                  </a:lnTo>
                  <a:cubicBezTo>
                    <a:pt x="11035" y="3602"/>
                    <a:pt x="8276" y="7365"/>
                    <a:pt x="5009" y="7365"/>
                  </a:cubicBezTo>
                  <a:cubicBezTo>
                    <a:pt x="4076" y="7365"/>
                    <a:pt x="3102" y="7058"/>
                    <a:pt x="2191" y="6347"/>
                  </a:cubicBezTo>
                  <a:cubicBezTo>
                    <a:pt x="619" y="5112"/>
                    <a:pt x="57" y="3034"/>
                    <a:pt x="787" y="1180"/>
                  </a:cubicBezTo>
                  <a:lnTo>
                    <a:pt x="338" y="1012"/>
                  </a:lnTo>
                  <a:cubicBezTo>
                    <a:pt x="113" y="1573"/>
                    <a:pt x="1" y="2191"/>
                    <a:pt x="1" y="2809"/>
                  </a:cubicBezTo>
                  <a:cubicBezTo>
                    <a:pt x="1" y="4325"/>
                    <a:pt x="731" y="5786"/>
                    <a:pt x="1911" y="6741"/>
                  </a:cubicBezTo>
                  <a:cubicBezTo>
                    <a:pt x="2894" y="7503"/>
                    <a:pt x="3945" y="7832"/>
                    <a:pt x="4953" y="7832"/>
                  </a:cubicBezTo>
                  <a:cubicBezTo>
                    <a:pt x="8549" y="7832"/>
                    <a:pt x="11600" y="3642"/>
                    <a:pt x="9100" y="1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419" name="Google Shape;419;p13"/>
            <p:cNvSpPr/>
            <p:nvPr/>
          </p:nvSpPr>
          <p:spPr>
            <a:xfrm>
              <a:off x="1398926" y="-1267323"/>
              <a:ext cx="95183" cy="49121"/>
            </a:xfrm>
            <a:custGeom>
              <a:rect b="b" l="l" r="r" t="t"/>
              <a:pathLst>
                <a:path extrusionOk="0" h="899" w="1742">
                  <a:moveTo>
                    <a:pt x="1573" y="0"/>
                  </a:moveTo>
                  <a:lnTo>
                    <a:pt x="1" y="674"/>
                  </a:lnTo>
                  <a:lnTo>
                    <a:pt x="57" y="899"/>
                  </a:lnTo>
                  <a:lnTo>
                    <a:pt x="1686" y="281"/>
                  </a:lnTo>
                  <a:cubicBezTo>
                    <a:pt x="1742" y="225"/>
                    <a:pt x="1742" y="169"/>
                    <a:pt x="1742" y="113"/>
                  </a:cubicBezTo>
                  <a:cubicBezTo>
                    <a:pt x="1686" y="0"/>
                    <a:pt x="1630" y="0"/>
                    <a:pt x="1573" y="0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420" name="Google Shape;420;p13"/>
            <p:cNvSpPr/>
            <p:nvPr/>
          </p:nvSpPr>
          <p:spPr>
            <a:xfrm>
              <a:off x="1478756" y="-923962"/>
              <a:ext cx="101248" cy="24916"/>
            </a:xfrm>
            <a:custGeom>
              <a:rect b="b" l="l" r="r" t="t"/>
              <a:pathLst>
                <a:path extrusionOk="0" h="456" w="1853">
                  <a:moveTo>
                    <a:pt x="1721" y="0"/>
                  </a:moveTo>
                  <a:cubicBezTo>
                    <a:pt x="1710" y="0"/>
                    <a:pt x="1698" y="2"/>
                    <a:pt x="1685" y="7"/>
                  </a:cubicBezTo>
                  <a:lnTo>
                    <a:pt x="0" y="175"/>
                  </a:lnTo>
                  <a:lnTo>
                    <a:pt x="0" y="456"/>
                  </a:lnTo>
                  <a:lnTo>
                    <a:pt x="1685" y="287"/>
                  </a:lnTo>
                  <a:cubicBezTo>
                    <a:pt x="1841" y="287"/>
                    <a:pt x="1852" y="0"/>
                    <a:pt x="1721" y="0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421" name="Google Shape;421;p13"/>
            <p:cNvSpPr/>
            <p:nvPr/>
          </p:nvSpPr>
          <p:spPr>
            <a:xfrm>
              <a:off x="1435753" y="-1157277"/>
              <a:ext cx="100483" cy="43439"/>
            </a:xfrm>
            <a:custGeom>
              <a:rect b="b" l="l" r="r" t="t"/>
              <a:pathLst>
                <a:path extrusionOk="0" h="795" w="1839">
                  <a:moveTo>
                    <a:pt x="1672" y="1"/>
                  </a:moveTo>
                  <a:cubicBezTo>
                    <a:pt x="1659" y="1"/>
                    <a:pt x="1645" y="3"/>
                    <a:pt x="1630" y="8"/>
                  </a:cubicBezTo>
                  <a:lnTo>
                    <a:pt x="1" y="514"/>
                  </a:lnTo>
                  <a:cubicBezTo>
                    <a:pt x="1" y="626"/>
                    <a:pt x="57" y="682"/>
                    <a:pt x="57" y="794"/>
                  </a:cubicBezTo>
                  <a:lnTo>
                    <a:pt x="1686" y="289"/>
                  </a:lnTo>
                  <a:cubicBezTo>
                    <a:pt x="1839" y="238"/>
                    <a:pt x="1806" y="1"/>
                    <a:pt x="1672" y="1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422" name="Google Shape;422;p13"/>
            <p:cNvSpPr/>
            <p:nvPr/>
          </p:nvSpPr>
          <p:spPr>
            <a:xfrm>
              <a:off x="1463402" y="-1037559"/>
              <a:ext cx="100483" cy="31145"/>
            </a:xfrm>
            <a:custGeom>
              <a:rect b="b" l="l" r="r" t="t"/>
              <a:pathLst>
                <a:path extrusionOk="0" h="570" w="1839">
                  <a:moveTo>
                    <a:pt x="1672" y="0"/>
                  </a:moveTo>
                  <a:cubicBezTo>
                    <a:pt x="1659" y="0"/>
                    <a:pt x="1644" y="2"/>
                    <a:pt x="1629" y="8"/>
                  </a:cubicBezTo>
                  <a:lnTo>
                    <a:pt x="0" y="288"/>
                  </a:lnTo>
                  <a:lnTo>
                    <a:pt x="0" y="569"/>
                  </a:lnTo>
                  <a:lnTo>
                    <a:pt x="1685" y="232"/>
                  </a:lnTo>
                  <a:cubicBezTo>
                    <a:pt x="1838" y="232"/>
                    <a:pt x="1806" y="0"/>
                    <a:pt x="1672" y="0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423" name="Google Shape;423;p13"/>
            <p:cNvSpPr/>
            <p:nvPr/>
          </p:nvSpPr>
          <p:spPr>
            <a:xfrm>
              <a:off x="-212208" y="181144"/>
              <a:ext cx="58356" cy="92123"/>
            </a:xfrm>
            <a:custGeom>
              <a:rect b="b" l="l" r="r" t="t"/>
              <a:pathLst>
                <a:path extrusionOk="0" h="1686" w="1068">
                  <a:moveTo>
                    <a:pt x="843" y="1"/>
                  </a:moveTo>
                  <a:lnTo>
                    <a:pt x="0" y="1517"/>
                  </a:lnTo>
                  <a:cubicBezTo>
                    <a:pt x="0" y="1574"/>
                    <a:pt x="0" y="1630"/>
                    <a:pt x="57" y="1686"/>
                  </a:cubicBezTo>
                  <a:lnTo>
                    <a:pt x="113" y="1686"/>
                  </a:lnTo>
                  <a:cubicBezTo>
                    <a:pt x="169" y="1686"/>
                    <a:pt x="225" y="1686"/>
                    <a:pt x="225" y="1630"/>
                  </a:cubicBezTo>
                  <a:lnTo>
                    <a:pt x="1068" y="113"/>
                  </a:lnTo>
                  <a:lnTo>
                    <a:pt x="843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424" name="Google Shape;424;p13"/>
            <p:cNvSpPr/>
            <p:nvPr/>
          </p:nvSpPr>
          <p:spPr>
            <a:xfrm>
              <a:off x="978521" y="129016"/>
              <a:ext cx="64475" cy="85949"/>
            </a:xfrm>
            <a:custGeom>
              <a:rect b="b" l="l" r="r" t="t"/>
              <a:pathLst>
                <a:path extrusionOk="0" h="1573" w="1180">
                  <a:moveTo>
                    <a:pt x="225" y="0"/>
                  </a:moveTo>
                  <a:lnTo>
                    <a:pt x="0" y="112"/>
                  </a:lnTo>
                  <a:lnTo>
                    <a:pt x="955" y="1517"/>
                  </a:lnTo>
                  <a:cubicBezTo>
                    <a:pt x="955" y="1573"/>
                    <a:pt x="1011" y="1573"/>
                    <a:pt x="1067" y="1573"/>
                  </a:cubicBezTo>
                  <a:lnTo>
                    <a:pt x="1124" y="1573"/>
                  </a:lnTo>
                  <a:cubicBezTo>
                    <a:pt x="1180" y="1517"/>
                    <a:pt x="1180" y="1460"/>
                    <a:pt x="1124" y="1404"/>
                  </a:cubicBez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425" name="Google Shape;425;p13"/>
            <p:cNvSpPr/>
            <p:nvPr/>
          </p:nvSpPr>
          <p:spPr>
            <a:xfrm>
              <a:off x="1067530" y="61481"/>
              <a:ext cx="73655" cy="82889"/>
            </a:xfrm>
            <a:custGeom>
              <a:rect b="b" l="l" r="r" t="t"/>
              <a:pathLst>
                <a:path extrusionOk="0" h="1517" w="1348">
                  <a:moveTo>
                    <a:pt x="225" y="0"/>
                  </a:moveTo>
                  <a:lnTo>
                    <a:pt x="0" y="169"/>
                  </a:lnTo>
                  <a:lnTo>
                    <a:pt x="1123" y="1461"/>
                  </a:lnTo>
                  <a:cubicBezTo>
                    <a:pt x="1123" y="1517"/>
                    <a:pt x="1179" y="1517"/>
                    <a:pt x="1236" y="1517"/>
                  </a:cubicBezTo>
                  <a:lnTo>
                    <a:pt x="1292" y="1517"/>
                  </a:lnTo>
                  <a:cubicBezTo>
                    <a:pt x="1348" y="1461"/>
                    <a:pt x="1348" y="1405"/>
                    <a:pt x="1292" y="1348"/>
                  </a:cubicBez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426" name="Google Shape;426;p13"/>
            <p:cNvSpPr/>
            <p:nvPr/>
          </p:nvSpPr>
          <p:spPr>
            <a:xfrm>
              <a:off x="1150365" y="-12175"/>
              <a:ext cx="76769" cy="79829"/>
            </a:xfrm>
            <a:custGeom>
              <a:rect b="b" l="l" r="r" t="t"/>
              <a:pathLst>
                <a:path extrusionOk="0" h="1461" w="1405">
                  <a:moveTo>
                    <a:pt x="169" y="1"/>
                  </a:moveTo>
                  <a:lnTo>
                    <a:pt x="0" y="169"/>
                  </a:lnTo>
                  <a:lnTo>
                    <a:pt x="1180" y="1405"/>
                  </a:lnTo>
                  <a:cubicBezTo>
                    <a:pt x="1180" y="1405"/>
                    <a:pt x="1236" y="1461"/>
                    <a:pt x="1292" y="1461"/>
                  </a:cubicBezTo>
                  <a:cubicBezTo>
                    <a:pt x="1292" y="1461"/>
                    <a:pt x="1348" y="1405"/>
                    <a:pt x="1348" y="1405"/>
                  </a:cubicBezTo>
                  <a:cubicBezTo>
                    <a:pt x="1405" y="1348"/>
                    <a:pt x="1405" y="1292"/>
                    <a:pt x="1348" y="1236"/>
                  </a:cubicBez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427" name="Google Shape;427;p13"/>
            <p:cNvSpPr/>
            <p:nvPr/>
          </p:nvSpPr>
          <p:spPr>
            <a:xfrm>
              <a:off x="886451" y="184258"/>
              <a:ext cx="58356" cy="92068"/>
            </a:xfrm>
            <a:custGeom>
              <a:rect b="b" l="l" r="r" t="t"/>
              <a:pathLst>
                <a:path extrusionOk="0" h="1685" w="1068">
                  <a:moveTo>
                    <a:pt x="225" y="0"/>
                  </a:moveTo>
                  <a:lnTo>
                    <a:pt x="0" y="112"/>
                  </a:lnTo>
                  <a:lnTo>
                    <a:pt x="787" y="1629"/>
                  </a:lnTo>
                  <a:cubicBezTo>
                    <a:pt x="787" y="1629"/>
                    <a:pt x="843" y="1685"/>
                    <a:pt x="899" y="1685"/>
                  </a:cubicBezTo>
                  <a:lnTo>
                    <a:pt x="955" y="1685"/>
                  </a:lnTo>
                  <a:cubicBezTo>
                    <a:pt x="1011" y="1629"/>
                    <a:pt x="1067" y="1573"/>
                    <a:pt x="1011" y="1517"/>
                  </a:cubicBez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428" name="Google Shape;428;p13"/>
            <p:cNvSpPr/>
            <p:nvPr/>
          </p:nvSpPr>
          <p:spPr>
            <a:xfrm>
              <a:off x="683898" y="270153"/>
              <a:ext cx="39942" cy="95183"/>
            </a:xfrm>
            <a:custGeom>
              <a:rect b="b" l="l" r="r" t="t"/>
              <a:pathLst>
                <a:path extrusionOk="0" h="1742" w="731">
                  <a:moveTo>
                    <a:pt x="225" y="1"/>
                  </a:moveTo>
                  <a:lnTo>
                    <a:pt x="0" y="57"/>
                  </a:lnTo>
                  <a:lnTo>
                    <a:pt x="450" y="1686"/>
                  </a:lnTo>
                  <a:cubicBezTo>
                    <a:pt x="506" y="1742"/>
                    <a:pt x="562" y="1742"/>
                    <a:pt x="618" y="1742"/>
                  </a:cubicBezTo>
                  <a:cubicBezTo>
                    <a:pt x="674" y="1742"/>
                    <a:pt x="731" y="1686"/>
                    <a:pt x="731" y="1629"/>
                  </a:cubicBez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429" name="Google Shape;429;p13"/>
            <p:cNvSpPr/>
            <p:nvPr/>
          </p:nvSpPr>
          <p:spPr>
            <a:xfrm>
              <a:off x="573415" y="294741"/>
              <a:ext cx="33822" cy="101303"/>
            </a:xfrm>
            <a:custGeom>
              <a:rect b="b" l="l" r="r" t="t"/>
              <a:pathLst>
                <a:path extrusionOk="0" h="1854" w="619">
                  <a:moveTo>
                    <a:pt x="281" y="0"/>
                  </a:moveTo>
                  <a:lnTo>
                    <a:pt x="1" y="56"/>
                  </a:lnTo>
                  <a:lnTo>
                    <a:pt x="338" y="1741"/>
                  </a:lnTo>
                  <a:cubicBezTo>
                    <a:pt x="338" y="1797"/>
                    <a:pt x="394" y="1853"/>
                    <a:pt x="506" y="1853"/>
                  </a:cubicBezTo>
                  <a:cubicBezTo>
                    <a:pt x="562" y="1853"/>
                    <a:pt x="618" y="1741"/>
                    <a:pt x="562" y="1685"/>
                  </a:cubicBez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430" name="Google Shape;430;p13"/>
            <p:cNvSpPr/>
            <p:nvPr/>
          </p:nvSpPr>
          <p:spPr>
            <a:xfrm>
              <a:off x="785147" y="233325"/>
              <a:ext cx="49176" cy="95183"/>
            </a:xfrm>
            <a:custGeom>
              <a:rect b="b" l="l" r="r" t="t"/>
              <a:pathLst>
                <a:path extrusionOk="0" h="1742" w="900">
                  <a:moveTo>
                    <a:pt x="226" y="1"/>
                  </a:moveTo>
                  <a:lnTo>
                    <a:pt x="1" y="57"/>
                  </a:lnTo>
                  <a:lnTo>
                    <a:pt x="619" y="1629"/>
                  </a:lnTo>
                  <a:cubicBezTo>
                    <a:pt x="675" y="1686"/>
                    <a:pt x="675" y="1742"/>
                    <a:pt x="731" y="1742"/>
                  </a:cubicBezTo>
                  <a:lnTo>
                    <a:pt x="787" y="1742"/>
                  </a:lnTo>
                  <a:cubicBezTo>
                    <a:pt x="843" y="1686"/>
                    <a:pt x="900" y="1629"/>
                    <a:pt x="900" y="1573"/>
                  </a:cubicBezTo>
                  <a:lnTo>
                    <a:pt x="226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431" name="Google Shape;431;p13"/>
            <p:cNvSpPr/>
            <p:nvPr/>
          </p:nvSpPr>
          <p:spPr>
            <a:xfrm>
              <a:off x="1224021" y="-95010"/>
              <a:ext cx="85949" cy="70595"/>
            </a:xfrm>
            <a:custGeom>
              <a:rect b="b" l="l" r="r" t="t"/>
              <a:pathLst>
                <a:path extrusionOk="0" h="1292" w="1573">
                  <a:moveTo>
                    <a:pt x="169" y="0"/>
                  </a:moveTo>
                  <a:lnTo>
                    <a:pt x="0" y="225"/>
                  </a:lnTo>
                  <a:lnTo>
                    <a:pt x="1348" y="1292"/>
                  </a:lnTo>
                  <a:lnTo>
                    <a:pt x="1405" y="1292"/>
                  </a:lnTo>
                  <a:cubicBezTo>
                    <a:pt x="1461" y="1292"/>
                    <a:pt x="1517" y="1292"/>
                    <a:pt x="1517" y="1236"/>
                  </a:cubicBezTo>
                  <a:cubicBezTo>
                    <a:pt x="1573" y="1180"/>
                    <a:pt x="1573" y="1123"/>
                    <a:pt x="1517" y="1067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432" name="Google Shape;432;p13"/>
            <p:cNvSpPr/>
            <p:nvPr/>
          </p:nvSpPr>
          <p:spPr>
            <a:xfrm>
              <a:off x="1478756" y="-696548"/>
              <a:ext cx="101303" cy="24643"/>
            </a:xfrm>
            <a:custGeom>
              <a:rect b="b" l="l" r="r" t="t"/>
              <a:pathLst>
                <a:path extrusionOk="0" h="451" w="1854">
                  <a:moveTo>
                    <a:pt x="0" y="1"/>
                  </a:moveTo>
                  <a:lnTo>
                    <a:pt x="0" y="282"/>
                  </a:lnTo>
                  <a:lnTo>
                    <a:pt x="1685" y="450"/>
                  </a:lnTo>
                  <a:cubicBezTo>
                    <a:pt x="1741" y="450"/>
                    <a:pt x="1797" y="394"/>
                    <a:pt x="1853" y="338"/>
                  </a:cubicBezTo>
                  <a:cubicBezTo>
                    <a:pt x="1853" y="282"/>
                    <a:pt x="1797" y="169"/>
                    <a:pt x="1685" y="169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433" name="Google Shape;433;p13"/>
            <p:cNvSpPr/>
            <p:nvPr/>
          </p:nvSpPr>
          <p:spPr>
            <a:xfrm>
              <a:off x="1288442" y="-180959"/>
              <a:ext cx="92123" cy="61415"/>
            </a:xfrm>
            <a:custGeom>
              <a:rect b="b" l="l" r="r" t="t"/>
              <a:pathLst>
                <a:path extrusionOk="0" h="1124" w="1686">
                  <a:moveTo>
                    <a:pt x="169" y="0"/>
                  </a:moveTo>
                  <a:lnTo>
                    <a:pt x="1" y="169"/>
                  </a:lnTo>
                  <a:lnTo>
                    <a:pt x="1405" y="1124"/>
                  </a:lnTo>
                  <a:lnTo>
                    <a:pt x="1517" y="1124"/>
                  </a:lnTo>
                  <a:cubicBezTo>
                    <a:pt x="1573" y="1124"/>
                    <a:pt x="1573" y="1124"/>
                    <a:pt x="1630" y="1068"/>
                  </a:cubicBezTo>
                  <a:cubicBezTo>
                    <a:pt x="1686" y="1011"/>
                    <a:pt x="1686" y="955"/>
                    <a:pt x="1630" y="899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434" name="Google Shape;434;p13"/>
            <p:cNvSpPr/>
            <p:nvPr/>
          </p:nvSpPr>
          <p:spPr>
            <a:xfrm>
              <a:off x="1460342" y="-583005"/>
              <a:ext cx="98243" cy="30762"/>
            </a:xfrm>
            <a:custGeom>
              <a:rect b="b" l="l" r="r" t="t"/>
              <a:pathLst>
                <a:path extrusionOk="0" h="563" w="1798">
                  <a:moveTo>
                    <a:pt x="56" y="1"/>
                  </a:moveTo>
                  <a:cubicBezTo>
                    <a:pt x="56" y="57"/>
                    <a:pt x="0" y="169"/>
                    <a:pt x="0" y="226"/>
                  </a:cubicBezTo>
                  <a:lnTo>
                    <a:pt x="1685" y="563"/>
                  </a:lnTo>
                  <a:cubicBezTo>
                    <a:pt x="1741" y="563"/>
                    <a:pt x="1797" y="506"/>
                    <a:pt x="1797" y="450"/>
                  </a:cubicBezTo>
                  <a:cubicBezTo>
                    <a:pt x="1797" y="394"/>
                    <a:pt x="1797" y="338"/>
                    <a:pt x="1741" y="338"/>
                  </a:cubicBezTo>
                  <a:lnTo>
                    <a:pt x="56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435" name="Google Shape;435;p13"/>
            <p:cNvSpPr/>
            <p:nvPr/>
          </p:nvSpPr>
          <p:spPr>
            <a:xfrm>
              <a:off x="1484875" y="-802059"/>
              <a:ext cx="101303" cy="13496"/>
            </a:xfrm>
            <a:custGeom>
              <a:rect b="b" l="l" r="r" t="t"/>
              <a:pathLst>
                <a:path extrusionOk="0" h="247" w="1854">
                  <a:moveTo>
                    <a:pt x="1739" y="0"/>
                  </a:moveTo>
                  <a:cubicBezTo>
                    <a:pt x="1719" y="0"/>
                    <a:pt x="1700" y="7"/>
                    <a:pt x="1685" y="22"/>
                  </a:cubicBezTo>
                  <a:lnTo>
                    <a:pt x="0" y="22"/>
                  </a:lnTo>
                  <a:lnTo>
                    <a:pt x="0" y="78"/>
                  </a:lnTo>
                  <a:lnTo>
                    <a:pt x="0" y="247"/>
                  </a:lnTo>
                  <a:lnTo>
                    <a:pt x="1685" y="247"/>
                  </a:lnTo>
                  <a:cubicBezTo>
                    <a:pt x="1741" y="247"/>
                    <a:pt x="1854" y="191"/>
                    <a:pt x="1854" y="135"/>
                  </a:cubicBezTo>
                  <a:cubicBezTo>
                    <a:pt x="1854" y="52"/>
                    <a:pt x="1794" y="0"/>
                    <a:pt x="1739" y="0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436" name="Google Shape;436;p13"/>
            <p:cNvSpPr/>
            <p:nvPr/>
          </p:nvSpPr>
          <p:spPr>
            <a:xfrm>
              <a:off x="1346744" y="-276089"/>
              <a:ext cx="95238" cy="55296"/>
            </a:xfrm>
            <a:custGeom>
              <a:rect b="b" l="l" r="r" t="t"/>
              <a:pathLst>
                <a:path extrusionOk="0" h="1012" w="1743">
                  <a:moveTo>
                    <a:pt x="169" y="0"/>
                  </a:moveTo>
                  <a:lnTo>
                    <a:pt x="1" y="225"/>
                  </a:lnTo>
                  <a:lnTo>
                    <a:pt x="1517" y="1011"/>
                  </a:lnTo>
                  <a:lnTo>
                    <a:pt x="1574" y="1011"/>
                  </a:lnTo>
                  <a:cubicBezTo>
                    <a:pt x="1630" y="1011"/>
                    <a:pt x="1686" y="955"/>
                    <a:pt x="1686" y="955"/>
                  </a:cubicBezTo>
                  <a:cubicBezTo>
                    <a:pt x="1742" y="899"/>
                    <a:pt x="1742" y="787"/>
                    <a:pt x="1630" y="787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437" name="Google Shape;437;p13"/>
            <p:cNvSpPr/>
            <p:nvPr/>
          </p:nvSpPr>
          <p:spPr>
            <a:xfrm>
              <a:off x="1432693" y="-481701"/>
              <a:ext cx="101357" cy="43002"/>
            </a:xfrm>
            <a:custGeom>
              <a:rect b="b" l="l" r="r" t="t"/>
              <a:pathLst>
                <a:path extrusionOk="0" h="787" w="1855">
                  <a:moveTo>
                    <a:pt x="113" y="0"/>
                  </a:moveTo>
                  <a:cubicBezTo>
                    <a:pt x="113" y="113"/>
                    <a:pt x="57" y="169"/>
                    <a:pt x="1" y="281"/>
                  </a:cubicBezTo>
                  <a:lnTo>
                    <a:pt x="1629" y="787"/>
                  </a:lnTo>
                  <a:lnTo>
                    <a:pt x="1686" y="787"/>
                  </a:lnTo>
                  <a:cubicBezTo>
                    <a:pt x="1742" y="787"/>
                    <a:pt x="1798" y="731"/>
                    <a:pt x="1798" y="674"/>
                  </a:cubicBezTo>
                  <a:cubicBezTo>
                    <a:pt x="1854" y="618"/>
                    <a:pt x="1798" y="562"/>
                    <a:pt x="1742" y="506"/>
                  </a:cubicBezTo>
                  <a:lnTo>
                    <a:pt x="113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438" name="Google Shape;438;p13"/>
            <p:cNvSpPr/>
            <p:nvPr/>
          </p:nvSpPr>
          <p:spPr>
            <a:xfrm>
              <a:off x="1395866" y="-374278"/>
              <a:ext cx="95183" cy="49121"/>
            </a:xfrm>
            <a:custGeom>
              <a:rect b="b" l="l" r="r" t="t"/>
              <a:pathLst>
                <a:path extrusionOk="0" h="899" w="1742">
                  <a:moveTo>
                    <a:pt x="113" y="0"/>
                  </a:moveTo>
                  <a:cubicBezTo>
                    <a:pt x="57" y="112"/>
                    <a:pt x="1" y="169"/>
                    <a:pt x="1" y="225"/>
                  </a:cubicBezTo>
                  <a:lnTo>
                    <a:pt x="1573" y="899"/>
                  </a:lnTo>
                  <a:lnTo>
                    <a:pt x="1629" y="899"/>
                  </a:lnTo>
                  <a:cubicBezTo>
                    <a:pt x="1686" y="899"/>
                    <a:pt x="1686" y="843"/>
                    <a:pt x="1742" y="843"/>
                  </a:cubicBezTo>
                  <a:cubicBezTo>
                    <a:pt x="1742" y="730"/>
                    <a:pt x="1742" y="674"/>
                    <a:pt x="1686" y="674"/>
                  </a:cubicBezTo>
                  <a:lnTo>
                    <a:pt x="113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439" name="Google Shape;439;p13"/>
            <p:cNvSpPr/>
            <p:nvPr/>
          </p:nvSpPr>
          <p:spPr>
            <a:xfrm>
              <a:off x="355508" y="316215"/>
              <a:ext cx="15408" cy="101303"/>
            </a:xfrm>
            <a:custGeom>
              <a:rect b="b" l="l" r="r" t="t"/>
              <a:pathLst>
                <a:path extrusionOk="0" h="1854" w="282">
                  <a:moveTo>
                    <a:pt x="1" y="0"/>
                  </a:moveTo>
                  <a:lnTo>
                    <a:pt x="1" y="1685"/>
                  </a:lnTo>
                  <a:cubicBezTo>
                    <a:pt x="1" y="1797"/>
                    <a:pt x="57" y="1854"/>
                    <a:pt x="113" y="1854"/>
                  </a:cubicBezTo>
                  <a:cubicBezTo>
                    <a:pt x="226" y="1854"/>
                    <a:pt x="282" y="1797"/>
                    <a:pt x="282" y="1741"/>
                  </a:cubicBezTo>
                  <a:lnTo>
                    <a:pt x="282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440" name="Google Shape;440;p13"/>
            <p:cNvSpPr/>
            <p:nvPr/>
          </p:nvSpPr>
          <p:spPr>
            <a:xfrm>
              <a:off x="238905" y="313101"/>
              <a:ext cx="24588" cy="98297"/>
            </a:xfrm>
            <a:custGeom>
              <a:rect b="b" l="l" r="r" t="t"/>
              <a:pathLst>
                <a:path extrusionOk="0" h="1799" w="450">
                  <a:moveTo>
                    <a:pt x="169" y="1"/>
                  </a:moveTo>
                  <a:lnTo>
                    <a:pt x="1" y="1686"/>
                  </a:lnTo>
                  <a:cubicBezTo>
                    <a:pt x="1" y="1742"/>
                    <a:pt x="57" y="1798"/>
                    <a:pt x="113" y="1798"/>
                  </a:cubicBezTo>
                  <a:cubicBezTo>
                    <a:pt x="169" y="1798"/>
                    <a:pt x="225" y="1742"/>
                    <a:pt x="281" y="1686"/>
                  </a:cubicBezTo>
                  <a:lnTo>
                    <a:pt x="450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441" name="Google Shape;441;p13"/>
            <p:cNvSpPr/>
            <p:nvPr/>
          </p:nvSpPr>
          <p:spPr>
            <a:xfrm>
              <a:off x="119242" y="294741"/>
              <a:ext cx="30708" cy="98243"/>
            </a:xfrm>
            <a:custGeom>
              <a:rect b="b" l="l" r="r" t="t"/>
              <a:pathLst>
                <a:path extrusionOk="0" h="1798" w="562">
                  <a:moveTo>
                    <a:pt x="337" y="0"/>
                  </a:moveTo>
                  <a:lnTo>
                    <a:pt x="0" y="1685"/>
                  </a:lnTo>
                  <a:cubicBezTo>
                    <a:pt x="0" y="1741"/>
                    <a:pt x="56" y="1797"/>
                    <a:pt x="113" y="1797"/>
                  </a:cubicBezTo>
                  <a:cubicBezTo>
                    <a:pt x="169" y="1797"/>
                    <a:pt x="225" y="1741"/>
                    <a:pt x="225" y="1685"/>
                  </a:cubicBezTo>
                  <a:lnTo>
                    <a:pt x="562" y="56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442" name="Google Shape;442;p13"/>
            <p:cNvSpPr/>
            <p:nvPr/>
          </p:nvSpPr>
          <p:spPr>
            <a:xfrm>
              <a:off x="-347225" y="58421"/>
              <a:ext cx="12294" cy="21528"/>
            </a:xfrm>
            <a:custGeom>
              <a:rect b="b" l="l" r="r" t="t"/>
              <a:pathLst>
                <a:path extrusionOk="0" h="394" w="225">
                  <a:moveTo>
                    <a:pt x="0" y="0"/>
                  </a:moveTo>
                  <a:lnTo>
                    <a:pt x="0" y="393"/>
                  </a:lnTo>
                  <a:lnTo>
                    <a:pt x="225" y="1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443" name="Google Shape;443;p13"/>
            <p:cNvSpPr/>
            <p:nvPr/>
          </p:nvSpPr>
          <p:spPr>
            <a:xfrm>
              <a:off x="469051" y="313101"/>
              <a:ext cx="21583" cy="98297"/>
            </a:xfrm>
            <a:custGeom>
              <a:rect b="b" l="l" r="r" t="t"/>
              <a:pathLst>
                <a:path extrusionOk="0" h="1799" w="395">
                  <a:moveTo>
                    <a:pt x="1" y="1"/>
                  </a:moveTo>
                  <a:lnTo>
                    <a:pt x="113" y="1686"/>
                  </a:lnTo>
                  <a:cubicBezTo>
                    <a:pt x="169" y="1742"/>
                    <a:pt x="226" y="1798"/>
                    <a:pt x="282" y="1798"/>
                  </a:cubicBezTo>
                  <a:cubicBezTo>
                    <a:pt x="338" y="1798"/>
                    <a:pt x="394" y="1742"/>
                    <a:pt x="394" y="1686"/>
                  </a:cubicBezTo>
                  <a:lnTo>
                    <a:pt x="226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444" name="Google Shape;444;p13"/>
            <p:cNvSpPr/>
            <p:nvPr/>
          </p:nvSpPr>
          <p:spPr>
            <a:xfrm>
              <a:off x="-316572" y="125902"/>
              <a:ext cx="64530" cy="86003"/>
            </a:xfrm>
            <a:custGeom>
              <a:rect b="b" l="l" r="r" t="t"/>
              <a:pathLst>
                <a:path extrusionOk="0" h="1574" w="1181">
                  <a:moveTo>
                    <a:pt x="956" y="1"/>
                  </a:moveTo>
                  <a:lnTo>
                    <a:pt x="1" y="1405"/>
                  </a:lnTo>
                  <a:cubicBezTo>
                    <a:pt x="1" y="1461"/>
                    <a:pt x="1" y="1517"/>
                    <a:pt x="57" y="1574"/>
                  </a:cubicBezTo>
                  <a:lnTo>
                    <a:pt x="113" y="1574"/>
                  </a:lnTo>
                  <a:cubicBezTo>
                    <a:pt x="169" y="1574"/>
                    <a:pt x="226" y="1517"/>
                    <a:pt x="226" y="1517"/>
                  </a:cubicBezTo>
                  <a:lnTo>
                    <a:pt x="1180" y="113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445" name="Google Shape;445;p13"/>
            <p:cNvSpPr/>
            <p:nvPr/>
          </p:nvSpPr>
          <p:spPr>
            <a:xfrm>
              <a:off x="5699" y="264033"/>
              <a:ext cx="43002" cy="98243"/>
            </a:xfrm>
            <a:custGeom>
              <a:rect b="b" l="l" r="r" t="t"/>
              <a:pathLst>
                <a:path extrusionOk="0" h="1798" w="787">
                  <a:moveTo>
                    <a:pt x="506" y="0"/>
                  </a:moveTo>
                  <a:lnTo>
                    <a:pt x="0" y="1685"/>
                  </a:lnTo>
                  <a:cubicBezTo>
                    <a:pt x="0" y="1741"/>
                    <a:pt x="56" y="1798"/>
                    <a:pt x="112" y="1798"/>
                  </a:cubicBezTo>
                  <a:lnTo>
                    <a:pt x="169" y="1798"/>
                  </a:lnTo>
                  <a:cubicBezTo>
                    <a:pt x="225" y="1798"/>
                    <a:pt x="281" y="1798"/>
                    <a:pt x="281" y="1741"/>
                  </a:cubicBezTo>
                  <a:lnTo>
                    <a:pt x="786" y="113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446" name="Google Shape;446;p13"/>
            <p:cNvSpPr/>
            <p:nvPr/>
          </p:nvSpPr>
          <p:spPr>
            <a:xfrm>
              <a:off x="-107844" y="230265"/>
              <a:ext cx="49121" cy="95183"/>
            </a:xfrm>
            <a:custGeom>
              <a:rect b="b" l="l" r="r" t="t"/>
              <a:pathLst>
                <a:path extrusionOk="0" h="1742" w="899">
                  <a:moveTo>
                    <a:pt x="674" y="1"/>
                  </a:moveTo>
                  <a:lnTo>
                    <a:pt x="0" y="1573"/>
                  </a:lnTo>
                  <a:cubicBezTo>
                    <a:pt x="0" y="1629"/>
                    <a:pt x="0" y="1685"/>
                    <a:pt x="112" y="1742"/>
                  </a:cubicBezTo>
                  <a:cubicBezTo>
                    <a:pt x="169" y="1742"/>
                    <a:pt x="225" y="1685"/>
                    <a:pt x="281" y="1685"/>
                  </a:cubicBezTo>
                  <a:lnTo>
                    <a:pt x="899" y="113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447" name="Google Shape;447;p13"/>
            <p:cNvSpPr/>
            <p:nvPr/>
          </p:nvSpPr>
          <p:spPr>
            <a:xfrm>
              <a:off x="1337564" y="-1212081"/>
              <a:ext cx="178072" cy="73709"/>
            </a:xfrm>
            <a:custGeom>
              <a:rect b="b" l="l" r="r" t="t"/>
              <a:pathLst>
                <a:path extrusionOk="0" h="1349" w="3259">
                  <a:moveTo>
                    <a:pt x="3090" y="0"/>
                  </a:moveTo>
                  <a:lnTo>
                    <a:pt x="0" y="1067"/>
                  </a:lnTo>
                  <a:cubicBezTo>
                    <a:pt x="57" y="1180"/>
                    <a:pt x="113" y="1236"/>
                    <a:pt x="113" y="1348"/>
                  </a:cubicBezTo>
                  <a:lnTo>
                    <a:pt x="3146" y="281"/>
                  </a:lnTo>
                  <a:cubicBezTo>
                    <a:pt x="3202" y="225"/>
                    <a:pt x="3258" y="169"/>
                    <a:pt x="3258" y="113"/>
                  </a:cubicBezTo>
                  <a:cubicBezTo>
                    <a:pt x="3202" y="0"/>
                    <a:pt x="3146" y="0"/>
                    <a:pt x="3090" y="0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448" name="Google Shape;448;p13"/>
            <p:cNvSpPr/>
            <p:nvPr/>
          </p:nvSpPr>
          <p:spPr>
            <a:xfrm>
              <a:off x="1297676" y="-1307210"/>
              <a:ext cx="159603" cy="70595"/>
            </a:xfrm>
            <a:custGeom>
              <a:rect b="b" l="l" r="r" t="t"/>
              <a:pathLst>
                <a:path extrusionOk="0" h="1292" w="2921">
                  <a:moveTo>
                    <a:pt x="2303" y="0"/>
                  </a:moveTo>
                  <a:lnTo>
                    <a:pt x="0" y="1067"/>
                  </a:lnTo>
                  <a:lnTo>
                    <a:pt x="113" y="1292"/>
                  </a:lnTo>
                  <a:lnTo>
                    <a:pt x="2921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449" name="Google Shape;449;p13"/>
            <p:cNvSpPr/>
            <p:nvPr/>
          </p:nvSpPr>
          <p:spPr>
            <a:xfrm>
              <a:off x="1398926" y="-865332"/>
              <a:ext cx="184191" cy="21528"/>
            </a:xfrm>
            <a:custGeom>
              <a:rect b="b" l="l" r="r" t="t"/>
              <a:pathLst>
                <a:path extrusionOk="0" h="394" w="3371">
                  <a:moveTo>
                    <a:pt x="3202" y="1"/>
                  </a:moveTo>
                  <a:cubicBezTo>
                    <a:pt x="3212" y="1"/>
                    <a:pt x="3222" y="1"/>
                    <a:pt x="3232" y="2"/>
                  </a:cubicBezTo>
                  <a:lnTo>
                    <a:pt x="3232" y="2"/>
                  </a:lnTo>
                  <a:lnTo>
                    <a:pt x="3258" y="1"/>
                  </a:lnTo>
                  <a:close/>
                  <a:moveTo>
                    <a:pt x="3232" y="2"/>
                  </a:moveTo>
                  <a:lnTo>
                    <a:pt x="1" y="169"/>
                  </a:lnTo>
                  <a:lnTo>
                    <a:pt x="1" y="394"/>
                  </a:lnTo>
                  <a:lnTo>
                    <a:pt x="3258" y="225"/>
                  </a:lnTo>
                  <a:cubicBezTo>
                    <a:pt x="3314" y="225"/>
                    <a:pt x="3371" y="169"/>
                    <a:pt x="3371" y="113"/>
                  </a:cubicBezTo>
                  <a:cubicBezTo>
                    <a:pt x="3371" y="62"/>
                    <a:pt x="3324" y="11"/>
                    <a:pt x="3232" y="2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450" name="Google Shape;450;p13"/>
            <p:cNvSpPr/>
            <p:nvPr/>
          </p:nvSpPr>
          <p:spPr>
            <a:xfrm>
              <a:off x="1368272" y="-1101598"/>
              <a:ext cx="181077" cy="58356"/>
            </a:xfrm>
            <a:custGeom>
              <a:rect b="b" l="l" r="r" t="t"/>
              <a:pathLst>
                <a:path extrusionOk="0" h="1068" w="3314">
                  <a:moveTo>
                    <a:pt x="3145" y="0"/>
                  </a:moveTo>
                  <a:lnTo>
                    <a:pt x="0" y="786"/>
                  </a:lnTo>
                  <a:lnTo>
                    <a:pt x="56" y="1067"/>
                  </a:lnTo>
                  <a:lnTo>
                    <a:pt x="3202" y="281"/>
                  </a:lnTo>
                  <a:cubicBezTo>
                    <a:pt x="3258" y="281"/>
                    <a:pt x="3314" y="169"/>
                    <a:pt x="3314" y="112"/>
                  </a:cubicBezTo>
                  <a:cubicBezTo>
                    <a:pt x="3258" y="56"/>
                    <a:pt x="3202" y="0"/>
                    <a:pt x="3145" y="0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451" name="Google Shape;451;p13"/>
            <p:cNvSpPr/>
            <p:nvPr/>
          </p:nvSpPr>
          <p:spPr>
            <a:xfrm>
              <a:off x="1389746" y="-981935"/>
              <a:ext cx="181077" cy="39942"/>
            </a:xfrm>
            <a:custGeom>
              <a:rect b="b" l="l" r="r" t="t"/>
              <a:pathLst>
                <a:path extrusionOk="0" h="731" w="3314">
                  <a:moveTo>
                    <a:pt x="3202" y="1"/>
                  </a:moveTo>
                  <a:lnTo>
                    <a:pt x="0" y="450"/>
                  </a:lnTo>
                  <a:cubicBezTo>
                    <a:pt x="0" y="618"/>
                    <a:pt x="0" y="618"/>
                    <a:pt x="0" y="731"/>
                  </a:cubicBezTo>
                  <a:lnTo>
                    <a:pt x="3202" y="281"/>
                  </a:lnTo>
                  <a:cubicBezTo>
                    <a:pt x="3314" y="225"/>
                    <a:pt x="3314" y="169"/>
                    <a:pt x="3314" y="113"/>
                  </a:cubicBezTo>
                  <a:cubicBezTo>
                    <a:pt x="3314" y="57"/>
                    <a:pt x="3258" y="1"/>
                    <a:pt x="3202" y="1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452" name="Google Shape;452;p13"/>
            <p:cNvSpPr/>
            <p:nvPr/>
          </p:nvSpPr>
          <p:spPr>
            <a:xfrm>
              <a:off x="180603" y="221086"/>
              <a:ext cx="39942" cy="184137"/>
            </a:xfrm>
            <a:custGeom>
              <a:rect b="b" l="l" r="r" t="t"/>
              <a:pathLst>
                <a:path extrusionOk="0" h="3370" w="731">
                  <a:moveTo>
                    <a:pt x="506" y="0"/>
                  </a:moveTo>
                  <a:lnTo>
                    <a:pt x="0" y="3201"/>
                  </a:lnTo>
                  <a:cubicBezTo>
                    <a:pt x="0" y="3314"/>
                    <a:pt x="57" y="3370"/>
                    <a:pt x="113" y="3370"/>
                  </a:cubicBezTo>
                  <a:cubicBezTo>
                    <a:pt x="225" y="3370"/>
                    <a:pt x="225" y="3314"/>
                    <a:pt x="281" y="3258"/>
                  </a:cubicBezTo>
                  <a:lnTo>
                    <a:pt x="731" y="56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453" name="Google Shape;453;p13"/>
            <p:cNvSpPr/>
            <p:nvPr/>
          </p:nvSpPr>
          <p:spPr>
            <a:xfrm>
              <a:off x="978521" y="27713"/>
              <a:ext cx="116656" cy="153484"/>
            </a:xfrm>
            <a:custGeom>
              <a:rect b="b" l="l" r="r" t="t"/>
              <a:pathLst>
                <a:path extrusionOk="0" h="2809" w="2135">
                  <a:moveTo>
                    <a:pt x="169" y="1"/>
                  </a:moveTo>
                  <a:lnTo>
                    <a:pt x="0" y="169"/>
                  </a:lnTo>
                  <a:lnTo>
                    <a:pt x="1910" y="2753"/>
                  </a:lnTo>
                  <a:cubicBezTo>
                    <a:pt x="1910" y="2753"/>
                    <a:pt x="1966" y="2809"/>
                    <a:pt x="2022" y="2809"/>
                  </a:cubicBezTo>
                  <a:lnTo>
                    <a:pt x="2078" y="2809"/>
                  </a:lnTo>
                  <a:cubicBezTo>
                    <a:pt x="2134" y="2753"/>
                    <a:pt x="2134" y="2640"/>
                    <a:pt x="2078" y="2584"/>
                  </a:cubicBez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454" name="Google Shape;454;p13"/>
            <p:cNvSpPr/>
            <p:nvPr/>
          </p:nvSpPr>
          <p:spPr>
            <a:xfrm>
              <a:off x="889511" y="86014"/>
              <a:ext cx="104417" cy="165013"/>
            </a:xfrm>
            <a:custGeom>
              <a:rect b="b" l="l" r="r" t="t"/>
              <a:pathLst>
                <a:path extrusionOk="0" h="3020" w="1911">
                  <a:moveTo>
                    <a:pt x="225" y="1"/>
                  </a:moveTo>
                  <a:lnTo>
                    <a:pt x="0" y="113"/>
                  </a:lnTo>
                  <a:lnTo>
                    <a:pt x="1685" y="2921"/>
                  </a:lnTo>
                  <a:cubicBezTo>
                    <a:pt x="1685" y="2961"/>
                    <a:pt x="1713" y="3001"/>
                    <a:pt x="1750" y="3001"/>
                  </a:cubicBezTo>
                  <a:cubicBezTo>
                    <a:pt x="1765" y="3001"/>
                    <a:pt x="1781" y="2994"/>
                    <a:pt x="1798" y="2978"/>
                  </a:cubicBezTo>
                  <a:cubicBezTo>
                    <a:pt x="1798" y="3006"/>
                    <a:pt x="1812" y="3020"/>
                    <a:pt x="1826" y="3020"/>
                  </a:cubicBezTo>
                  <a:cubicBezTo>
                    <a:pt x="1840" y="3020"/>
                    <a:pt x="1854" y="3006"/>
                    <a:pt x="1854" y="2978"/>
                  </a:cubicBezTo>
                  <a:cubicBezTo>
                    <a:pt x="1910" y="2978"/>
                    <a:pt x="1910" y="2865"/>
                    <a:pt x="1910" y="2809"/>
                  </a:cubicBez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455" name="Google Shape;455;p13"/>
            <p:cNvSpPr/>
            <p:nvPr/>
          </p:nvSpPr>
          <p:spPr>
            <a:xfrm>
              <a:off x="1055236" y="-36708"/>
              <a:ext cx="128950" cy="144250"/>
            </a:xfrm>
            <a:custGeom>
              <a:rect b="b" l="l" r="r" t="t"/>
              <a:pathLst>
                <a:path extrusionOk="0" h="2640" w="2360">
                  <a:moveTo>
                    <a:pt x="169" y="0"/>
                  </a:moveTo>
                  <a:lnTo>
                    <a:pt x="0" y="169"/>
                  </a:lnTo>
                  <a:lnTo>
                    <a:pt x="2135" y="2584"/>
                  </a:lnTo>
                  <a:cubicBezTo>
                    <a:pt x="2191" y="2584"/>
                    <a:pt x="2191" y="2640"/>
                    <a:pt x="2247" y="2640"/>
                  </a:cubicBezTo>
                  <a:lnTo>
                    <a:pt x="2359" y="2640"/>
                  </a:lnTo>
                  <a:cubicBezTo>
                    <a:pt x="2359" y="2584"/>
                    <a:pt x="2359" y="2471"/>
                    <a:pt x="2359" y="2415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456" name="Google Shape;456;p13"/>
            <p:cNvSpPr/>
            <p:nvPr/>
          </p:nvSpPr>
          <p:spPr>
            <a:xfrm>
              <a:off x="803561" y="132076"/>
              <a:ext cx="89063" cy="168838"/>
            </a:xfrm>
            <a:custGeom>
              <a:rect b="b" l="l" r="r" t="t"/>
              <a:pathLst>
                <a:path extrusionOk="0" h="3090" w="1630">
                  <a:moveTo>
                    <a:pt x="226" y="0"/>
                  </a:moveTo>
                  <a:lnTo>
                    <a:pt x="1" y="113"/>
                  </a:lnTo>
                  <a:lnTo>
                    <a:pt x="1405" y="3033"/>
                  </a:lnTo>
                  <a:cubicBezTo>
                    <a:pt x="1405" y="3089"/>
                    <a:pt x="1461" y="3089"/>
                    <a:pt x="1517" y="3089"/>
                  </a:cubicBezTo>
                  <a:lnTo>
                    <a:pt x="1573" y="3089"/>
                  </a:lnTo>
                  <a:cubicBezTo>
                    <a:pt x="1630" y="3089"/>
                    <a:pt x="1630" y="2977"/>
                    <a:pt x="1630" y="2921"/>
                  </a:cubicBezTo>
                  <a:lnTo>
                    <a:pt x="226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457" name="Google Shape;457;p13"/>
            <p:cNvSpPr/>
            <p:nvPr/>
          </p:nvSpPr>
          <p:spPr>
            <a:xfrm>
              <a:off x="1128892" y="-110364"/>
              <a:ext cx="144304" cy="128950"/>
            </a:xfrm>
            <a:custGeom>
              <a:rect b="b" l="l" r="r" t="t"/>
              <a:pathLst>
                <a:path extrusionOk="0" h="2360" w="2641">
                  <a:moveTo>
                    <a:pt x="169" y="0"/>
                  </a:moveTo>
                  <a:lnTo>
                    <a:pt x="0" y="169"/>
                  </a:lnTo>
                  <a:lnTo>
                    <a:pt x="2359" y="2359"/>
                  </a:lnTo>
                  <a:lnTo>
                    <a:pt x="2472" y="2359"/>
                  </a:lnTo>
                  <a:cubicBezTo>
                    <a:pt x="2528" y="2359"/>
                    <a:pt x="2528" y="2359"/>
                    <a:pt x="2584" y="2303"/>
                  </a:cubicBezTo>
                  <a:cubicBezTo>
                    <a:pt x="2640" y="2247"/>
                    <a:pt x="2640" y="2191"/>
                    <a:pt x="2584" y="2135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458" name="Google Shape;458;p13"/>
            <p:cNvSpPr/>
            <p:nvPr/>
          </p:nvSpPr>
          <p:spPr>
            <a:xfrm>
              <a:off x="613303" y="202672"/>
              <a:ext cx="55296" cy="178017"/>
            </a:xfrm>
            <a:custGeom>
              <a:rect b="b" l="l" r="r" t="t"/>
              <a:pathLst>
                <a:path extrusionOk="0" h="3258" w="1012">
                  <a:moveTo>
                    <a:pt x="225" y="0"/>
                  </a:moveTo>
                  <a:lnTo>
                    <a:pt x="1" y="56"/>
                  </a:lnTo>
                  <a:lnTo>
                    <a:pt x="787" y="3201"/>
                  </a:lnTo>
                  <a:cubicBezTo>
                    <a:pt x="787" y="3258"/>
                    <a:pt x="843" y="3258"/>
                    <a:pt x="899" y="3258"/>
                  </a:cubicBezTo>
                  <a:cubicBezTo>
                    <a:pt x="955" y="3258"/>
                    <a:pt x="1012" y="3201"/>
                    <a:pt x="1012" y="3145"/>
                  </a:cubicBez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459" name="Google Shape;459;p13"/>
            <p:cNvSpPr/>
            <p:nvPr/>
          </p:nvSpPr>
          <p:spPr>
            <a:xfrm>
              <a:off x="705372" y="171964"/>
              <a:ext cx="76769" cy="174957"/>
            </a:xfrm>
            <a:custGeom>
              <a:rect b="b" l="l" r="r" t="t"/>
              <a:pathLst>
                <a:path extrusionOk="0" h="3202" w="1405">
                  <a:moveTo>
                    <a:pt x="281" y="0"/>
                  </a:moveTo>
                  <a:lnTo>
                    <a:pt x="1" y="113"/>
                  </a:lnTo>
                  <a:lnTo>
                    <a:pt x="1124" y="3146"/>
                  </a:lnTo>
                  <a:cubicBezTo>
                    <a:pt x="1124" y="3202"/>
                    <a:pt x="1180" y="3202"/>
                    <a:pt x="1236" y="3202"/>
                  </a:cubicBezTo>
                  <a:lnTo>
                    <a:pt x="1292" y="3202"/>
                  </a:lnTo>
                  <a:cubicBezTo>
                    <a:pt x="1349" y="3202"/>
                    <a:pt x="1405" y="3146"/>
                    <a:pt x="1349" y="3033"/>
                  </a:cubicBez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460" name="Google Shape;460;p13"/>
            <p:cNvSpPr/>
            <p:nvPr/>
          </p:nvSpPr>
          <p:spPr>
            <a:xfrm>
              <a:off x="1193313" y="-187079"/>
              <a:ext cx="153484" cy="116656"/>
            </a:xfrm>
            <a:custGeom>
              <a:rect b="b" l="l" r="r" t="t"/>
              <a:pathLst>
                <a:path extrusionOk="0" h="2135" w="2809">
                  <a:moveTo>
                    <a:pt x="113" y="0"/>
                  </a:moveTo>
                  <a:cubicBezTo>
                    <a:pt x="57" y="56"/>
                    <a:pt x="1" y="112"/>
                    <a:pt x="1" y="225"/>
                  </a:cubicBezTo>
                  <a:lnTo>
                    <a:pt x="2584" y="2134"/>
                  </a:lnTo>
                  <a:lnTo>
                    <a:pt x="2640" y="2134"/>
                  </a:lnTo>
                  <a:cubicBezTo>
                    <a:pt x="2697" y="2134"/>
                    <a:pt x="2697" y="2134"/>
                    <a:pt x="2753" y="2078"/>
                  </a:cubicBezTo>
                  <a:cubicBezTo>
                    <a:pt x="2809" y="2022"/>
                    <a:pt x="2809" y="1966"/>
                    <a:pt x="2753" y="1910"/>
                  </a:cubicBezTo>
                  <a:lnTo>
                    <a:pt x="113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461" name="Google Shape;461;p13"/>
            <p:cNvSpPr/>
            <p:nvPr/>
          </p:nvSpPr>
          <p:spPr>
            <a:xfrm>
              <a:off x="1368272" y="-552297"/>
              <a:ext cx="178017" cy="55296"/>
            </a:xfrm>
            <a:custGeom>
              <a:rect b="b" l="l" r="r" t="t"/>
              <a:pathLst>
                <a:path extrusionOk="0" h="1012" w="3258">
                  <a:moveTo>
                    <a:pt x="56" y="1"/>
                  </a:moveTo>
                  <a:cubicBezTo>
                    <a:pt x="56" y="57"/>
                    <a:pt x="0" y="169"/>
                    <a:pt x="0" y="225"/>
                  </a:cubicBezTo>
                  <a:lnTo>
                    <a:pt x="3145" y="1012"/>
                  </a:lnTo>
                  <a:cubicBezTo>
                    <a:pt x="3258" y="1012"/>
                    <a:pt x="3258" y="787"/>
                    <a:pt x="3145" y="787"/>
                  </a:cubicBezTo>
                  <a:lnTo>
                    <a:pt x="3202" y="787"/>
                  </a:lnTo>
                  <a:lnTo>
                    <a:pt x="56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462" name="Google Shape;462;p13"/>
            <p:cNvSpPr/>
            <p:nvPr/>
          </p:nvSpPr>
          <p:spPr>
            <a:xfrm>
              <a:off x="1389746" y="-653546"/>
              <a:ext cx="181077" cy="39942"/>
            </a:xfrm>
            <a:custGeom>
              <a:rect b="b" l="l" r="r" t="t"/>
              <a:pathLst>
                <a:path extrusionOk="0" h="731" w="3314">
                  <a:moveTo>
                    <a:pt x="0" y="0"/>
                  </a:moveTo>
                  <a:lnTo>
                    <a:pt x="0" y="225"/>
                  </a:lnTo>
                  <a:lnTo>
                    <a:pt x="3202" y="730"/>
                  </a:lnTo>
                  <a:cubicBezTo>
                    <a:pt x="3258" y="730"/>
                    <a:pt x="3314" y="674"/>
                    <a:pt x="3314" y="618"/>
                  </a:cubicBezTo>
                  <a:cubicBezTo>
                    <a:pt x="3314" y="506"/>
                    <a:pt x="3258" y="449"/>
                    <a:pt x="3202" y="44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463" name="Google Shape;463;p13"/>
            <p:cNvSpPr/>
            <p:nvPr/>
          </p:nvSpPr>
          <p:spPr>
            <a:xfrm>
              <a:off x="1398926" y="-754849"/>
              <a:ext cx="184191" cy="24643"/>
            </a:xfrm>
            <a:custGeom>
              <a:rect b="b" l="l" r="r" t="t"/>
              <a:pathLst>
                <a:path extrusionOk="0" h="451" w="3371">
                  <a:moveTo>
                    <a:pt x="1" y="1"/>
                  </a:moveTo>
                  <a:lnTo>
                    <a:pt x="1" y="282"/>
                  </a:lnTo>
                  <a:lnTo>
                    <a:pt x="3258" y="450"/>
                  </a:lnTo>
                  <a:cubicBezTo>
                    <a:pt x="3314" y="450"/>
                    <a:pt x="3371" y="394"/>
                    <a:pt x="3371" y="338"/>
                  </a:cubicBezTo>
                  <a:cubicBezTo>
                    <a:pt x="3371" y="225"/>
                    <a:pt x="3314" y="169"/>
                    <a:pt x="3258" y="169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464" name="Google Shape;464;p13"/>
            <p:cNvSpPr/>
            <p:nvPr/>
          </p:nvSpPr>
          <p:spPr>
            <a:xfrm>
              <a:off x="1337564" y="-457167"/>
              <a:ext cx="174957" cy="73709"/>
            </a:xfrm>
            <a:custGeom>
              <a:rect b="b" l="l" r="r" t="t"/>
              <a:pathLst>
                <a:path extrusionOk="0" h="1349" w="3202">
                  <a:moveTo>
                    <a:pt x="57" y="1"/>
                  </a:moveTo>
                  <a:cubicBezTo>
                    <a:pt x="57" y="57"/>
                    <a:pt x="0" y="169"/>
                    <a:pt x="0" y="225"/>
                  </a:cubicBezTo>
                  <a:lnTo>
                    <a:pt x="3033" y="1349"/>
                  </a:lnTo>
                  <a:lnTo>
                    <a:pt x="3090" y="1349"/>
                  </a:lnTo>
                  <a:cubicBezTo>
                    <a:pt x="3146" y="1292"/>
                    <a:pt x="3202" y="1292"/>
                    <a:pt x="3202" y="1236"/>
                  </a:cubicBezTo>
                  <a:cubicBezTo>
                    <a:pt x="3202" y="1180"/>
                    <a:pt x="3202" y="1124"/>
                    <a:pt x="3146" y="1068"/>
                  </a:cubicBezTo>
                  <a:lnTo>
                    <a:pt x="57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465" name="Google Shape;465;p13"/>
            <p:cNvSpPr/>
            <p:nvPr/>
          </p:nvSpPr>
          <p:spPr>
            <a:xfrm>
              <a:off x="1251614" y="-273029"/>
              <a:ext cx="162718" cy="101303"/>
            </a:xfrm>
            <a:custGeom>
              <a:rect b="b" l="l" r="r" t="t"/>
              <a:pathLst>
                <a:path extrusionOk="0" h="1854" w="2978">
                  <a:moveTo>
                    <a:pt x="113" y="1"/>
                  </a:moveTo>
                  <a:lnTo>
                    <a:pt x="1" y="225"/>
                  </a:lnTo>
                  <a:lnTo>
                    <a:pt x="2753" y="1854"/>
                  </a:lnTo>
                  <a:lnTo>
                    <a:pt x="2809" y="1854"/>
                  </a:lnTo>
                  <a:cubicBezTo>
                    <a:pt x="2865" y="1854"/>
                    <a:pt x="2921" y="1854"/>
                    <a:pt x="2921" y="1798"/>
                  </a:cubicBezTo>
                  <a:cubicBezTo>
                    <a:pt x="2978" y="1742"/>
                    <a:pt x="2921" y="1685"/>
                    <a:pt x="2865" y="1629"/>
                  </a:cubicBezTo>
                  <a:lnTo>
                    <a:pt x="113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466" name="Google Shape;466;p13"/>
            <p:cNvSpPr/>
            <p:nvPr/>
          </p:nvSpPr>
          <p:spPr>
            <a:xfrm>
              <a:off x="508994" y="221086"/>
              <a:ext cx="39942" cy="184137"/>
            </a:xfrm>
            <a:custGeom>
              <a:rect b="b" l="l" r="r" t="t"/>
              <a:pathLst>
                <a:path extrusionOk="0" h="3370" w="731">
                  <a:moveTo>
                    <a:pt x="281" y="0"/>
                  </a:moveTo>
                  <a:lnTo>
                    <a:pt x="0" y="56"/>
                  </a:lnTo>
                  <a:lnTo>
                    <a:pt x="449" y="3258"/>
                  </a:lnTo>
                  <a:cubicBezTo>
                    <a:pt x="506" y="3314"/>
                    <a:pt x="562" y="3370"/>
                    <a:pt x="618" y="3370"/>
                  </a:cubicBezTo>
                  <a:cubicBezTo>
                    <a:pt x="674" y="3370"/>
                    <a:pt x="730" y="3314"/>
                    <a:pt x="730" y="3201"/>
                  </a:cubicBez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467" name="Google Shape;467;p13"/>
            <p:cNvSpPr/>
            <p:nvPr/>
          </p:nvSpPr>
          <p:spPr>
            <a:xfrm>
              <a:off x="1297676" y="-362038"/>
              <a:ext cx="168838" cy="89063"/>
            </a:xfrm>
            <a:custGeom>
              <a:rect b="b" l="l" r="r" t="t"/>
              <a:pathLst>
                <a:path extrusionOk="0" h="1630" w="3090">
                  <a:moveTo>
                    <a:pt x="113" y="1"/>
                  </a:moveTo>
                  <a:lnTo>
                    <a:pt x="0" y="225"/>
                  </a:lnTo>
                  <a:lnTo>
                    <a:pt x="2921" y="1630"/>
                  </a:lnTo>
                  <a:lnTo>
                    <a:pt x="2977" y="1630"/>
                  </a:lnTo>
                  <a:cubicBezTo>
                    <a:pt x="3033" y="1630"/>
                    <a:pt x="3089" y="1630"/>
                    <a:pt x="3089" y="1573"/>
                  </a:cubicBezTo>
                  <a:cubicBezTo>
                    <a:pt x="3089" y="1517"/>
                    <a:pt x="3089" y="1405"/>
                    <a:pt x="3033" y="1405"/>
                  </a:cubicBezTo>
                  <a:lnTo>
                    <a:pt x="113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468" name="Google Shape;468;p13"/>
            <p:cNvSpPr/>
            <p:nvPr/>
          </p:nvSpPr>
          <p:spPr>
            <a:xfrm>
              <a:off x="410750" y="233325"/>
              <a:ext cx="21528" cy="184191"/>
            </a:xfrm>
            <a:custGeom>
              <a:rect b="b" l="l" r="r" t="t"/>
              <a:pathLst>
                <a:path extrusionOk="0" h="3371" w="394">
                  <a:moveTo>
                    <a:pt x="1" y="1"/>
                  </a:moveTo>
                  <a:lnTo>
                    <a:pt x="169" y="3258"/>
                  </a:lnTo>
                  <a:cubicBezTo>
                    <a:pt x="169" y="3314"/>
                    <a:pt x="225" y="3371"/>
                    <a:pt x="282" y="3371"/>
                  </a:cubicBezTo>
                  <a:cubicBezTo>
                    <a:pt x="338" y="3371"/>
                    <a:pt x="394" y="3314"/>
                    <a:pt x="394" y="3202"/>
                  </a:cubicBez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469" name="Google Shape;469;p13"/>
            <p:cNvSpPr/>
            <p:nvPr/>
          </p:nvSpPr>
          <p:spPr>
            <a:xfrm>
              <a:off x="60940" y="202672"/>
              <a:ext cx="58356" cy="178017"/>
            </a:xfrm>
            <a:custGeom>
              <a:rect b="b" l="l" r="r" t="t"/>
              <a:pathLst>
                <a:path extrusionOk="0" h="3258" w="1068">
                  <a:moveTo>
                    <a:pt x="843" y="0"/>
                  </a:moveTo>
                  <a:lnTo>
                    <a:pt x="56" y="3089"/>
                  </a:lnTo>
                  <a:cubicBezTo>
                    <a:pt x="0" y="3145"/>
                    <a:pt x="56" y="3258"/>
                    <a:pt x="112" y="3258"/>
                  </a:cubicBezTo>
                  <a:cubicBezTo>
                    <a:pt x="169" y="3258"/>
                    <a:pt x="225" y="3201"/>
                    <a:pt x="281" y="3145"/>
                  </a:cubicBezTo>
                  <a:lnTo>
                    <a:pt x="1067" y="56"/>
                  </a:lnTo>
                  <a:lnTo>
                    <a:pt x="843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470" name="Google Shape;470;p13"/>
            <p:cNvSpPr/>
            <p:nvPr/>
          </p:nvSpPr>
          <p:spPr>
            <a:xfrm>
              <a:off x="-49543" y="171964"/>
              <a:ext cx="76769" cy="174957"/>
            </a:xfrm>
            <a:custGeom>
              <a:rect b="b" l="l" r="r" t="t"/>
              <a:pathLst>
                <a:path extrusionOk="0" h="3202" w="1405">
                  <a:moveTo>
                    <a:pt x="1123" y="0"/>
                  </a:moveTo>
                  <a:lnTo>
                    <a:pt x="56" y="3033"/>
                  </a:lnTo>
                  <a:cubicBezTo>
                    <a:pt x="0" y="3089"/>
                    <a:pt x="56" y="3202"/>
                    <a:pt x="112" y="3202"/>
                  </a:cubicBezTo>
                  <a:lnTo>
                    <a:pt x="169" y="3202"/>
                  </a:lnTo>
                  <a:cubicBezTo>
                    <a:pt x="225" y="3202"/>
                    <a:pt x="281" y="3146"/>
                    <a:pt x="337" y="3089"/>
                  </a:cubicBezTo>
                  <a:lnTo>
                    <a:pt x="1404" y="57"/>
                  </a:lnTo>
                  <a:lnTo>
                    <a:pt x="1123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471" name="Google Shape;471;p13"/>
            <p:cNvSpPr/>
            <p:nvPr/>
          </p:nvSpPr>
          <p:spPr>
            <a:xfrm>
              <a:off x="-347225" y="-39768"/>
              <a:ext cx="24588" cy="39942"/>
            </a:xfrm>
            <a:custGeom>
              <a:rect b="b" l="l" r="r" t="t"/>
              <a:pathLst>
                <a:path extrusionOk="0" h="731" w="450">
                  <a:moveTo>
                    <a:pt x="281" y="0"/>
                  </a:moveTo>
                  <a:lnTo>
                    <a:pt x="0" y="337"/>
                  </a:lnTo>
                  <a:lnTo>
                    <a:pt x="0" y="730"/>
                  </a:lnTo>
                  <a:lnTo>
                    <a:pt x="450" y="225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472" name="Google Shape;472;p13"/>
            <p:cNvSpPr/>
            <p:nvPr/>
          </p:nvSpPr>
          <p:spPr>
            <a:xfrm>
              <a:off x="297207" y="233325"/>
              <a:ext cx="24643" cy="184191"/>
            </a:xfrm>
            <a:custGeom>
              <a:rect b="b" l="l" r="r" t="t"/>
              <a:pathLst>
                <a:path extrusionOk="0" h="3371" w="451">
                  <a:moveTo>
                    <a:pt x="169" y="1"/>
                  </a:moveTo>
                  <a:lnTo>
                    <a:pt x="1" y="3202"/>
                  </a:lnTo>
                  <a:cubicBezTo>
                    <a:pt x="1" y="3314"/>
                    <a:pt x="57" y="3371"/>
                    <a:pt x="113" y="3371"/>
                  </a:cubicBezTo>
                  <a:cubicBezTo>
                    <a:pt x="225" y="3371"/>
                    <a:pt x="282" y="3314"/>
                    <a:pt x="282" y="3202"/>
                  </a:cubicBezTo>
                  <a:lnTo>
                    <a:pt x="450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473" name="Google Shape;473;p13"/>
            <p:cNvSpPr/>
            <p:nvPr/>
          </p:nvSpPr>
          <p:spPr>
            <a:xfrm>
              <a:off x="-163086" y="132076"/>
              <a:ext cx="92068" cy="168838"/>
            </a:xfrm>
            <a:custGeom>
              <a:rect b="b" l="l" r="r" t="t"/>
              <a:pathLst>
                <a:path extrusionOk="0" h="3090" w="1685">
                  <a:moveTo>
                    <a:pt x="1460" y="0"/>
                  </a:moveTo>
                  <a:lnTo>
                    <a:pt x="56" y="2921"/>
                  </a:lnTo>
                  <a:cubicBezTo>
                    <a:pt x="0" y="2977"/>
                    <a:pt x="56" y="3033"/>
                    <a:pt x="112" y="3089"/>
                  </a:cubicBezTo>
                  <a:lnTo>
                    <a:pt x="169" y="3089"/>
                  </a:lnTo>
                  <a:cubicBezTo>
                    <a:pt x="225" y="3089"/>
                    <a:pt x="281" y="3033"/>
                    <a:pt x="281" y="2977"/>
                  </a:cubicBezTo>
                  <a:lnTo>
                    <a:pt x="1685" y="113"/>
                  </a:lnTo>
                  <a:lnTo>
                    <a:pt x="1460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474" name="Google Shape;474;p13"/>
            <p:cNvSpPr/>
            <p:nvPr/>
          </p:nvSpPr>
          <p:spPr>
            <a:xfrm>
              <a:off x="-347225" y="24653"/>
              <a:ext cx="104362" cy="147364"/>
            </a:xfrm>
            <a:custGeom>
              <a:rect b="b" l="l" r="r" t="t"/>
              <a:pathLst>
                <a:path extrusionOk="0" h="2697" w="1910">
                  <a:moveTo>
                    <a:pt x="1685" y="1"/>
                  </a:moveTo>
                  <a:lnTo>
                    <a:pt x="0" y="2247"/>
                  </a:lnTo>
                  <a:lnTo>
                    <a:pt x="0" y="2696"/>
                  </a:lnTo>
                  <a:lnTo>
                    <a:pt x="1910" y="169"/>
                  </a:lnTo>
                  <a:lnTo>
                    <a:pt x="1685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475" name="Google Shape;475;p13"/>
            <p:cNvSpPr/>
            <p:nvPr/>
          </p:nvSpPr>
          <p:spPr>
            <a:xfrm>
              <a:off x="-264390" y="82954"/>
              <a:ext cx="104417" cy="162718"/>
            </a:xfrm>
            <a:custGeom>
              <a:rect b="b" l="l" r="r" t="t"/>
              <a:pathLst>
                <a:path extrusionOk="0" h="2978" w="1911">
                  <a:moveTo>
                    <a:pt x="1686" y="1"/>
                  </a:moveTo>
                  <a:lnTo>
                    <a:pt x="57" y="2809"/>
                  </a:lnTo>
                  <a:cubicBezTo>
                    <a:pt x="1" y="2865"/>
                    <a:pt x="1" y="2921"/>
                    <a:pt x="113" y="2977"/>
                  </a:cubicBezTo>
                  <a:lnTo>
                    <a:pt x="169" y="2977"/>
                  </a:lnTo>
                  <a:cubicBezTo>
                    <a:pt x="225" y="2977"/>
                    <a:pt x="225" y="2921"/>
                    <a:pt x="281" y="2921"/>
                  </a:cubicBezTo>
                  <a:lnTo>
                    <a:pt x="1910" y="113"/>
                  </a:lnTo>
                  <a:lnTo>
                    <a:pt x="1686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476" name="Google Shape;476;p13"/>
            <p:cNvSpPr/>
            <p:nvPr/>
          </p:nvSpPr>
          <p:spPr>
            <a:xfrm>
              <a:off x="-347225" y="-1307210"/>
              <a:ext cx="1896554" cy="1436267"/>
            </a:xfrm>
            <a:custGeom>
              <a:rect b="b" l="l" r="r" t="t"/>
              <a:pathLst>
                <a:path extrusionOk="0" h="26286" w="34710">
                  <a:moveTo>
                    <a:pt x="26791" y="0"/>
                  </a:moveTo>
                  <a:cubicBezTo>
                    <a:pt x="31677" y="7358"/>
                    <a:pt x="29936" y="17355"/>
                    <a:pt x="22747" y="22578"/>
                  </a:cubicBezTo>
                  <a:cubicBezTo>
                    <a:pt x="19818" y="24706"/>
                    <a:pt x="16413" y="25734"/>
                    <a:pt x="13035" y="25734"/>
                  </a:cubicBezTo>
                  <a:cubicBezTo>
                    <a:pt x="8121" y="25734"/>
                    <a:pt x="3262" y="23560"/>
                    <a:pt x="0" y="19433"/>
                  </a:cubicBezTo>
                  <a:lnTo>
                    <a:pt x="0" y="20163"/>
                  </a:lnTo>
                  <a:cubicBezTo>
                    <a:pt x="3258" y="24039"/>
                    <a:pt x="8032" y="26285"/>
                    <a:pt x="13087" y="26285"/>
                  </a:cubicBezTo>
                  <a:cubicBezTo>
                    <a:pt x="26566" y="26285"/>
                    <a:pt x="34710" y="11289"/>
                    <a:pt x="27296" y="0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477" name="Google Shape;477;p13"/>
            <p:cNvSpPr/>
            <p:nvPr/>
          </p:nvSpPr>
          <p:spPr>
            <a:xfrm>
              <a:off x="67060" y="-1097773"/>
              <a:ext cx="107477" cy="106712"/>
            </a:xfrm>
            <a:custGeom>
              <a:rect b="b" l="l" r="r" t="t"/>
              <a:pathLst>
                <a:path extrusionOk="0" h="1953" w="1967">
                  <a:moveTo>
                    <a:pt x="169" y="0"/>
                  </a:moveTo>
                  <a:cubicBezTo>
                    <a:pt x="127" y="0"/>
                    <a:pt x="85" y="14"/>
                    <a:pt x="57" y="42"/>
                  </a:cubicBezTo>
                  <a:cubicBezTo>
                    <a:pt x="0" y="99"/>
                    <a:pt x="0" y="155"/>
                    <a:pt x="57" y="211"/>
                  </a:cubicBezTo>
                  <a:lnTo>
                    <a:pt x="1798" y="1952"/>
                  </a:lnTo>
                  <a:lnTo>
                    <a:pt x="1966" y="1727"/>
                  </a:lnTo>
                  <a:lnTo>
                    <a:pt x="281" y="42"/>
                  </a:lnTo>
                  <a:cubicBezTo>
                    <a:pt x="253" y="14"/>
                    <a:pt x="211" y="0"/>
                    <a:pt x="169" y="0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478" name="Google Shape;478;p13"/>
            <p:cNvSpPr/>
            <p:nvPr/>
          </p:nvSpPr>
          <p:spPr>
            <a:xfrm>
              <a:off x="-187674" y="-810091"/>
              <a:ext cx="276260" cy="12349"/>
            </a:xfrm>
            <a:custGeom>
              <a:rect b="b" l="l" r="r" t="t"/>
              <a:pathLst>
                <a:path extrusionOk="0" h="226" w="5056">
                  <a:moveTo>
                    <a:pt x="113" y="1"/>
                  </a:moveTo>
                  <a:cubicBezTo>
                    <a:pt x="57" y="1"/>
                    <a:pt x="1" y="57"/>
                    <a:pt x="1" y="113"/>
                  </a:cubicBezTo>
                  <a:cubicBezTo>
                    <a:pt x="1" y="169"/>
                    <a:pt x="57" y="225"/>
                    <a:pt x="113" y="225"/>
                  </a:cubicBezTo>
                  <a:lnTo>
                    <a:pt x="5056" y="225"/>
                  </a:lnTo>
                  <a:lnTo>
                    <a:pt x="5056" y="169"/>
                  </a:lnTo>
                  <a:lnTo>
                    <a:pt x="5056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479" name="Google Shape;479;p13"/>
            <p:cNvSpPr/>
            <p:nvPr/>
          </p:nvSpPr>
          <p:spPr>
            <a:xfrm>
              <a:off x="355508" y="-1310325"/>
              <a:ext cx="15408" cy="230253"/>
            </a:xfrm>
            <a:custGeom>
              <a:rect b="b" l="l" r="r" t="t"/>
              <a:pathLst>
                <a:path extrusionOk="0" h="4214" w="282">
                  <a:moveTo>
                    <a:pt x="1" y="1"/>
                  </a:moveTo>
                  <a:lnTo>
                    <a:pt x="1" y="4213"/>
                  </a:lnTo>
                  <a:lnTo>
                    <a:pt x="282" y="4213"/>
                  </a:lnTo>
                  <a:lnTo>
                    <a:pt x="282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480" name="Google Shape;480;p13"/>
            <p:cNvSpPr/>
            <p:nvPr/>
          </p:nvSpPr>
          <p:spPr>
            <a:xfrm>
              <a:off x="-34243" y="-1196727"/>
              <a:ext cx="948277" cy="943414"/>
            </a:xfrm>
            <a:custGeom>
              <a:rect b="b" l="l" r="r" t="t"/>
              <a:pathLst>
                <a:path extrusionOk="0" h="17266" w="17355">
                  <a:moveTo>
                    <a:pt x="9493" y="0"/>
                  </a:moveTo>
                  <a:lnTo>
                    <a:pt x="9212" y="899"/>
                  </a:lnTo>
                  <a:cubicBezTo>
                    <a:pt x="10167" y="1179"/>
                    <a:pt x="11065" y="1685"/>
                    <a:pt x="11852" y="2415"/>
                  </a:cubicBezTo>
                  <a:lnTo>
                    <a:pt x="10785" y="3482"/>
                  </a:lnTo>
                  <a:lnTo>
                    <a:pt x="11009" y="3651"/>
                  </a:lnTo>
                  <a:lnTo>
                    <a:pt x="12020" y="2584"/>
                  </a:lnTo>
                  <a:cubicBezTo>
                    <a:pt x="13200" y="3819"/>
                    <a:pt x="13874" y="5392"/>
                    <a:pt x="13930" y="7021"/>
                  </a:cubicBezTo>
                  <a:lnTo>
                    <a:pt x="12469" y="7021"/>
                  </a:lnTo>
                  <a:lnTo>
                    <a:pt x="12469" y="7245"/>
                  </a:lnTo>
                  <a:lnTo>
                    <a:pt x="12469" y="7358"/>
                  </a:lnTo>
                  <a:lnTo>
                    <a:pt x="13874" y="7358"/>
                  </a:lnTo>
                  <a:cubicBezTo>
                    <a:pt x="13817" y="8986"/>
                    <a:pt x="13200" y="10615"/>
                    <a:pt x="12020" y="11795"/>
                  </a:cubicBezTo>
                  <a:lnTo>
                    <a:pt x="11009" y="10784"/>
                  </a:lnTo>
                  <a:lnTo>
                    <a:pt x="10841" y="11008"/>
                  </a:lnTo>
                  <a:lnTo>
                    <a:pt x="11852" y="12019"/>
                  </a:lnTo>
                  <a:cubicBezTo>
                    <a:pt x="10616" y="13199"/>
                    <a:pt x="9043" y="13873"/>
                    <a:pt x="7359" y="13873"/>
                  </a:cubicBezTo>
                  <a:lnTo>
                    <a:pt x="7359" y="12412"/>
                  </a:lnTo>
                  <a:lnTo>
                    <a:pt x="7078" y="12412"/>
                  </a:lnTo>
                  <a:lnTo>
                    <a:pt x="7078" y="13873"/>
                  </a:lnTo>
                  <a:cubicBezTo>
                    <a:pt x="5393" y="13873"/>
                    <a:pt x="3820" y="13199"/>
                    <a:pt x="2585" y="12019"/>
                  </a:cubicBezTo>
                  <a:lnTo>
                    <a:pt x="3708" y="10896"/>
                  </a:lnTo>
                  <a:lnTo>
                    <a:pt x="3539" y="10727"/>
                  </a:lnTo>
                  <a:lnTo>
                    <a:pt x="2416" y="11851"/>
                  </a:lnTo>
                  <a:cubicBezTo>
                    <a:pt x="1686" y="11121"/>
                    <a:pt x="1180" y="10222"/>
                    <a:pt x="900" y="9211"/>
                  </a:cubicBezTo>
                  <a:lnTo>
                    <a:pt x="1" y="9492"/>
                  </a:lnTo>
                  <a:cubicBezTo>
                    <a:pt x="956" y="12637"/>
                    <a:pt x="3820" y="14771"/>
                    <a:pt x="7078" y="14827"/>
                  </a:cubicBezTo>
                  <a:lnTo>
                    <a:pt x="7078" y="17186"/>
                  </a:lnTo>
                  <a:cubicBezTo>
                    <a:pt x="7117" y="17226"/>
                    <a:pt x="7157" y="17266"/>
                    <a:pt x="7197" y="17266"/>
                  </a:cubicBezTo>
                  <a:cubicBezTo>
                    <a:pt x="7213" y="17266"/>
                    <a:pt x="7230" y="17259"/>
                    <a:pt x="7246" y="17243"/>
                  </a:cubicBezTo>
                  <a:cubicBezTo>
                    <a:pt x="7359" y="17243"/>
                    <a:pt x="7415" y="17186"/>
                    <a:pt x="7415" y="17130"/>
                  </a:cubicBezTo>
                  <a:lnTo>
                    <a:pt x="7415" y="14827"/>
                  </a:lnTo>
                  <a:cubicBezTo>
                    <a:pt x="11459" y="14715"/>
                    <a:pt x="14772" y="11401"/>
                    <a:pt x="14828" y="7358"/>
                  </a:cubicBezTo>
                  <a:lnTo>
                    <a:pt x="17187" y="7358"/>
                  </a:lnTo>
                  <a:cubicBezTo>
                    <a:pt x="17343" y="7358"/>
                    <a:pt x="17355" y="7070"/>
                    <a:pt x="17223" y="7070"/>
                  </a:cubicBezTo>
                  <a:cubicBezTo>
                    <a:pt x="17212" y="7070"/>
                    <a:pt x="17200" y="7072"/>
                    <a:pt x="17187" y="7077"/>
                  </a:cubicBezTo>
                  <a:lnTo>
                    <a:pt x="14828" y="7077"/>
                  </a:lnTo>
                  <a:cubicBezTo>
                    <a:pt x="14772" y="5111"/>
                    <a:pt x="13986" y="3258"/>
                    <a:pt x="12638" y="1910"/>
                  </a:cubicBezTo>
                  <a:lnTo>
                    <a:pt x="12638" y="1853"/>
                  </a:lnTo>
                  <a:cubicBezTo>
                    <a:pt x="12638" y="1835"/>
                    <a:pt x="12638" y="1828"/>
                    <a:pt x="12636" y="1828"/>
                  </a:cubicBezTo>
                  <a:cubicBezTo>
                    <a:pt x="12632" y="1828"/>
                    <a:pt x="12619" y="1853"/>
                    <a:pt x="12582" y="1853"/>
                  </a:cubicBezTo>
                  <a:cubicBezTo>
                    <a:pt x="11683" y="1011"/>
                    <a:pt x="10616" y="337"/>
                    <a:pt x="9493" y="0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481" name="Google Shape;481;p13"/>
            <p:cNvSpPr/>
            <p:nvPr/>
          </p:nvSpPr>
          <p:spPr>
            <a:xfrm>
              <a:off x="-175380" y="-1307210"/>
              <a:ext cx="1402500" cy="1288466"/>
            </a:xfrm>
            <a:custGeom>
              <a:rect b="b" l="l" r="r" t="t"/>
              <a:pathLst>
                <a:path extrusionOk="0" h="23581" w="25668">
                  <a:moveTo>
                    <a:pt x="18647" y="0"/>
                  </a:moveTo>
                  <a:cubicBezTo>
                    <a:pt x="21231" y="2415"/>
                    <a:pt x="22691" y="5785"/>
                    <a:pt x="22635" y="9267"/>
                  </a:cubicBezTo>
                  <a:cubicBezTo>
                    <a:pt x="22673" y="16981"/>
                    <a:pt x="16387" y="22072"/>
                    <a:pt x="9830" y="22072"/>
                  </a:cubicBezTo>
                  <a:cubicBezTo>
                    <a:pt x="6695" y="22072"/>
                    <a:pt x="3497" y="20908"/>
                    <a:pt x="899" y="18310"/>
                  </a:cubicBezTo>
                  <a:lnTo>
                    <a:pt x="0" y="19208"/>
                  </a:lnTo>
                  <a:cubicBezTo>
                    <a:pt x="2764" y="22118"/>
                    <a:pt x="6463" y="23580"/>
                    <a:pt x="10175" y="23580"/>
                  </a:cubicBezTo>
                  <a:cubicBezTo>
                    <a:pt x="13628" y="23580"/>
                    <a:pt x="17092" y="22315"/>
                    <a:pt x="19826" y="19770"/>
                  </a:cubicBezTo>
                  <a:cubicBezTo>
                    <a:pt x="25443" y="14434"/>
                    <a:pt x="25668" y="5617"/>
                    <a:pt x="20388" y="0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482" name="Google Shape;482;p13"/>
            <p:cNvSpPr/>
            <p:nvPr/>
          </p:nvSpPr>
          <p:spPr>
            <a:xfrm>
              <a:off x="622537" y="-1307210"/>
              <a:ext cx="494110" cy="807142"/>
            </a:xfrm>
            <a:custGeom>
              <a:rect b="b" l="l" r="r" t="t"/>
              <a:pathLst>
                <a:path extrusionOk="0" h="14772" w="9043">
                  <a:moveTo>
                    <a:pt x="0" y="0"/>
                  </a:moveTo>
                  <a:cubicBezTo>
                    <a:pt x="730" y="393"/>
                    <a:pt x="1460" y="843"/>
                    <a:pt x="2134" y="1404"/>
                  </a:cubicBezTo>
                  <a:lnTo>
                    <a:pt x="2640" y="786"/>
                  </a:lnTo>
                  <a:cubicBezTo>
                    <a:pt x="6403" y="4156"/>
                    <a:pt x="7582" y="9548"/>
                    <a:pt x="5448" y="14154"/>
                  </a:cubicBezTo>
                  <a:lnTo>
                    <a:pt x="6740" y="14771"/>
                  </a:lnTo>
                  <a:cubicBezTo>
                    <a:pt x="9043" y="9717"/>
                    <a:pt x="7863" y="3763"/>
                    <a:pt x="3819" y="0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483" name="Google Shape;483;p13"/>
            <p:cNvSpPr/>
            <p:nvPr/>
          </p:nvSpPr>
          <p:spPr>
            <a:xfrm>
              <a:off x="-347225" y="-1304151"/>
              <a:ext cx="702780" cy="1190770"/>
            </a:xfrm>
            <a:custGeom>
              <a:rect b="b" l="l" r="r" t="t"/>
              <a:pathLst>
                <a:path extrusionOk="0" h="21793" w="12862">
                  <a:moveTo>
                    <a:pt x="4100" y="0"/>
                  </a:moveTo>
                  <a:cubicBezTo>
                    <a:pt x="1517" y="2415"/>
                    <a:pt x="56" y="5785"/>
                    <a:pt x="0" y="9324"/>
                  </a:cubicBezTo>
                  <a:cubicBezTo>
                    <a:pt x="0" y="10728"/>
                    <a:pt x="281" y="12132"/>
                    <a:pt x="730" y="13536"/>
                  </a:cubicBezTo>
                  <a:lnTo>
                    <a:pt x="1067" y="13424"/>
                  </a:lnTo>
                  <a:cubicBezTo>
                    <a:pt x="2808" y="18422"/>
                    <a:pt x="7526" y="21792"/>
                    <a:pt x="12862" y="21792"/>
                  </a:cubicBezTo>
                  <a:lnTo>
                    <a:pt x="12862" y="19883"/>
                  </a:lnTo>
                  <a:cubicBezTo>
                    <a:pt x="7863" y="19883"/>
                    <a:pt x="3482" y="16400"/>
                    <a:pt x="2471" y="11458"/>
                  </a:cubicBezTo>
                  <a:cubicBezTo>
                    <a:pt x="2359" y="10784"/>
                    <a:pt x="2303" y="10054"/>
                    <a:pt x="2303" y="9380"/>
                  </a:cubicBezTo>
                  <a:lnTo>
                    <a:pt x="1460" y="9380"/>
                  </a:lnTo>
                  <a:cubicBezTo>
                    <a:pt x="1460" y="6403"/>
                    <a:pt x="2640" y="3482"/>
                    <a:pt x="4718" y="1404"/>
                  </a:cubicBezTo>
                  <a:lnTo>
                    <a:pt x="5336" y="1966"/>
                  </a:lnTo>
                  <a:cubicBezTo>
                    <a:pt x="6066" y="1180"/>
                    <a:pt x="7021" y="506"/>
                    <a:pt x="7976" y="0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484" name="Google Shape;484;p13"/>
            <p:cNvSpPr/>
            <p:nvPr/>
          </p:nvSpPr>
          <p:spPr>
            <a:xfrm>
              <a:off x="407690" y="-935873"/>
              <a:ext cx="86003" cy="85949"/>
            </a:xfrm>
            <a:custGeom>
              <a:rect b="b" l="l" r="r" t="t"/>
              <a:pathLst>
                <a:path extrusionOk="0" h="1573" w="1574">
                  <a:moveTo>
                    <a:pt x="1236" y="0"/>
                  </a:moveTo>
                  <a:lnTo>
                    <a:pt x="1" y="1236"/>
                  </a:lnTo>
                  <a:cubicBezTo>
                    <a:pt x="113" y="1348"/>
                    <a:pt x="225" y="1460"/>
                    <a:pt x="338" y="1573"/>
                  </a:cubicBezTo>
                  <a:lnTo>
                    <a:pt x="1573" y="337"/>
                  </a:lnTo>
                  <a:lnTo>
                    <a:pt x="1236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485" name="Google Shape;485;p13"/>
            <p:cNvSpPr/>
            <p:nvPr/>
          </p:nvSpPr>
          <p:spPr>
            <a:xfrm>
              <a:off x="226611" y="-751789"/>
              <a:ext cx="82944" cy="86003"/>
            </a:xfrm>
            <a:custGeom>
              <a:rect b="b" l="l" r="r" t="t"/>
              <a:pathLst>
                <a:path extrusionOk="0" h="1574" w="1518">
                  <a:moveTo>
                    <a:pt x="1180" y="1"/>
                  </a:moveTo>
                  <a:lnTo>
                    <a:pt x="1" y="1237"/>
                  </a:lnTo>
                  <a:lnTo>
                    <a:pt x="338" y="1573"/>
                  </a:lnTo>
                  <a:lnTo>
                    <a:pt x="1517" y="338"/>
                  </a:lnTo>
                  <a:cubicBezTo>
                    <a:pt x="1405" y="226"/>
                    <a:pt x="1293" y="113"/>
                    <a:pt x="1180" y="1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486" name="Google Shape;486;p13"/>
            <p:cNvSpPr/>
            <p:nvPr/>
          </p:nvSpPr>
          <p:spPr>
            <a:xfrm>
              <a:off x="410750" y="-751789"/>
              <a:ext cx="82944" cy="86003"/>
            </a:xfrm>
            <a:custGeom>
              <a:rect b="b" l="l" r="r" t="t"/>
              <a:pathLst>
                <a:path extrusionOk="0" h="1574" w="1518">
                  <a:moveTo>
                    <a:pt x="282" y="1"/>
                  </a:moveTo>
                  <a:cubicBezTo>
                    <a:pt x="225" y="113"/>
                    <a:pt x="113" y="226"/>
                    <a:pt x="1" y="338"/>
                  </a:cubicBezTo>
                  <a:lnTo>
                    <a:pt x="1180" y="1573"/>
                  </a:lnTo>
                  <a:lnTo>
                    <a:pt x="1517" y="1237"/>
                  </a:lnTo>
                  <a:lnTo>
                    <a:pt x="282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487" name="Google Shape;487;p13"/>
            <p:cNvSpPr/>
            <p:nvPr/>
          </p:nvSpPr>
          <p:spPr>
            <a:xfrm>
              <a:off x="226611" y="-935873"/>
              <a:ext cx="86003" cy="85949"/>
            </a:xfrm>
            <a:custGeom>
              <a:rect b="b" l="l" r="r" t="t"/>
              <a:pathLst>
                <a:path extrusionOk="0" h="1573" w="1574">
                  <a:moveTo>
                    <a:pt x="338" y="0"/>
                  </a:moveTo>
                  <a:lnTo>
                    <a:pt x="1" y="337"/>
                  </a:lnTo>
                  <a:lnTo>
                    <a:pt x="1237" y="1573"/>
                  </a:lnTo>
                  <a:cubicBezTo>
                    <a:pt x="1293" y="1460"/>
                    <a:pt x="1405" y="1348"/>
                    <a:pt x="1574" y="1236"/>
                  </a:cubicBezTo>
                  <a:lnTo>
                    <a:pt x="338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488" name="Google Shape;488;p13"/>
            <p:cNvSpPr/>
            <p:nvPr/>
          </p:nvSpPr>
          <p:spPr>
            <a:xfrm>
              <a:off x="303381" y="-856098"/>
              <a:ext cx="132010" cy="113760"/>
            </a:xfrm>
            <a:custGeom>
              <a:rect b="b" l="l" r="r" t="t"/>
              <a:pathLst>
                <a:path extrusionOk="0" h="2082" w="2416">
                  <a:moveTo>
                    <a:pt x="1011" y="0"/>
                  </a:moveTo>
                  <a:cubicBezTo>
                    <a:pt x="449" y="0"/>
                    <a:pt x="0" y="450"/>
                    <a:pt x="0" y="1011"/>
                  </a:cubicBezTo>
                  <a:cubicBezTo>
                    <a:pt x="0" y="1665"/>
                    <a:pt x="526" y="2081"/>
                    <a:pt x="1074" y="2081"/>
                  </a:cubicBezTo>
                  <a:cubicBezTo>
                    <a:pt x="1327" y="2081"/>
                    <a:pt x="1585" y="1993"/>
                    <a:pt x="1797" y="1798"/>
                  </a:cubicBezTo>
                  <a:cubicBezTo>
                    <a:pt x="2415" y="1124"/>
                    <a:pt x="1966" y="0"/>
                    <a:pt x="1011" y="0"/>
                  </a:cubicBez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489" name="Google Shape;489;p13"/>
            <p:cNvSpPr/>
            <p:nvPr/>
          </p:nvSpPr>
          <p:spPr>
            <a:xfrm>
              <a:off x="3439753" y="-1034117"/>
              <a:ext cx="1157002" cy="616886"/>
            </a:xfrm>
            <a:custGeom>
              <a:rect b="b" l="l" r="r" t="t"/>
              <a:pathLst>
                <a:path extrusionOk="0" h="11290" w="21175">
                  <a:moveTo>
                    <a:pt x="0" y="1"/>
                  </a:moveTo>
                  <a:lnTo>
                    <a:pt x="0" y="169"/>
                  </a:lnTo>
                  <a:lnTo>
                    <a:pt x="5504" y="169"/>
                  </a:lnTo>
                  <a:lnTo>
                    <a:pt x="7751" y="11290"/>
                  </a:lnTo>
                  <a:lnTo>
                    <a:pt x="21174" y="11290"/>
                  </a:lnTo>
                  <a:lnTo>
                    <a:pt x="21174" y="11121"/>
                  </a:lnTo>
                  <a:lnTo>
                    <a:pt x="7919" y="11121"/>
                  </a:lnTo>
                  <a:lnTo>
                    <a:pt x="5617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490" name="Google Shape;490;p13"/>
            <p:cNvSpPr/>
            <p:nvPr/>
          </p:nvSpPr>
          <p:spPr>
            <a:xfrm>
              <a:off x="3412105" y="-1061710"/>
              <a:ext cx="64530" cy="64475"/>
            </a:xfrm>
            <a:custGeom>
              <a:rect b="b" l="l" r="r" t="t"/>
              <a:pathLst>
                <a:path extrusionOk="0" h="1180" w="1181">
                  <a:moveTo>
                    <a:pt x="1" y="0"/>
                  </a:moveTo>
                  <a:lnTo>
                    <a:pt x="1" y="1180"/>
                  </a:lnTo>
                  <a:lnTo>
                    <a:pt x="1180" y="1180"/>
                  </a:lnTo>
                  <a:lnTo>
                    <a:pt x="1180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491" name="Google Shape;491;p13"/>
            <p:cNvSpPr/>
            <p:nvPr/>
          </p:nvSpPr>
          <p:spPr>
            <a:xfrm>
              <a:off x="4566006" y="-454108"/>
              <a:ext cx="64475" cy="64530"/>
            </a:xfrm>
            <a:custGeom>
              <a:rect b="b" l="l" r="r" t="t"/>
              <a:pathLst>
                <a:path extrusionOk="0" h="1181" w="1180">
                  <a:moveTo>
                    <a:pt x="0" y="1"/>
                  </a:moveTo>
                  <a:lnTo>
                    <a:pt x="0" y="1180"/>
                  </a:lnTo>
                  <a:lnTo>
                    <a:pt x="1180" y="1180"/>
                  </a:lnTo>
                  <a:lnTo>
                    <a:pt x="1180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492" name="Google Shape;492;p13"/>
            <p:cNvSpPr/>
            <p:nvPr/>
          </p:nvSpPr>
          <p:spPr>
            <a:xfrm>
              <a:off x="1641366" y="-1202902"/>
              <a:ext cx="472691" cy="583118"/>
            </a:xfrm>
            <a:custGeom>
              <a:rect b="b" l="l" r="r" t="t"/>
              <a:pathLst>
                <a:path extrusionOk="0" h="10672" w="8651">
                  <a:moveTo>
                    <a:pt x="1" y="1"/>
                  </a:moveTo>
                  <a:lnTo>
                    <a:pt x="1" y="169"/>
                  </a:lnTo>
                  <a:lnTo>
                    <a:pt x="4943" y="169"/>
                  </a:lnTo>
                  <a:lnTo>
                    <a:pt x="4943" y="10672"/>
                  </a:lnTo>
                  <a:lnTo>
                    <a:pt x="8650" y="10672"/>
                  </a:lnTo>
                  <a:lnTo>
                    <a:pt x="8650" y="10503"/>
                  </a:lnTo>
                  <a:lnTo>
                    <a:pt x="5112" y="10503"/>
                  </a:lnTo>
                  <a:lnTo>
                    <a:pt x="5112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493" name="Google Shape;493;p13"/>
            <p:cNvSpPr/>
            <p:nvPr/>
          </p:nvSpPr>
          <p:spPr>
            <a:xfrm>
              <a:off x="2083299" y="-656660"/>
              <a:ext cx="64475" cy="64530"/>
            </a:xfrm>
            <a:custGeom>
              <a:rect b="b" l="l" r="r" t="t"/>
              <a:pathLst>
                <a:path extrusionOk="0" h="1181" w="1180">
                  <a:moveTo>
                    <a:pt x="0" y="1"/>
                  </a:moveTo>
                  <a:lnTo>
                    <a:pt x="0" y="1180"/>
                  </a:lnTo>
                  <a:lnTo>
                    <a:pt x="1180" y="1180"/>
                  </a:lnTo>
                  <a:lnTo>
                    <a:pt x="1180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494" name="Google Shape;494;p13"/>
            <p:cNvSpPr/>
            <p:nvPr/>
          </p:nvSpPr>
          <p:spPr>
            <a:xfrm>
              <a:off x="6787858" y="-1187548"/>
              <a:ext cx="537111" cy="273200"/>
            </a:xfrm>
            <a:custGeom>
              <a:rect b="b" l="l" r="r" t="t"/>
              <a:pathLst>
                <a:path extrusionOk="0" h="5000" w="9830">
                  <a:moveTo>
                    <a:pt x="3876" y="1"/>
                  </a:moveTo>
                  <a:lnTo>
                    <a:pt x="3876" y="4831"/>
                  </a:lnTo>
                  <a:lnTo>
                    <a:pt x="1" y="4831"/>
                  </a:lnTo>
                  <a:lnTo>
                    <a:pt x="1" y="4999"/>
                  </a:lnTo>
                  <a:lnTo>
                    <a:pt x="4044" y="4999"/>
                  </a:lnTo>
                  <a:lnTo>
                    <a:pt x="4044" y="169"/>
                  </a:lnTo>
                  <a:lnTo>
                    <a:pt x="9829" y="169"/>
                  </a:lnTo>
                  <a:lnTo>
                    <a:pt x="9829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495" name="Google Shape;495;p13"/>
            <p:cNvSpPr/>
            <p:nvPr/>
          </p:nvSpPr>
          <p:spPr>
            <a:xfrm>
              <a:off x="6766384" y="-951227"/>
              <a:ext cx="64475" cy="64475"/>
            </a:xfrm>
            <a:custGeom>
              <a:rect b="b" l="l" r="r" t="t"/>
              <a:pathLst>
                <a:path extrusionOk="0" h="1180" w="1180">
                  <a:moveTo>
                    <a:pt x="0" y="0"/>
                  </a:moveTo>
                  <a:lnTo>
                    <a:pt x="0" y="1180"/>
                  </a:lnTo>
                  <a:lnTo>
                    <a:pt x="1180" y="1180"/>
                  </a:lnTo>
                  <a:lnTo>
                    <a:pt x="1180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496" name="Google Shape;496;p13"/>
            <p:cNvSpPr/>
            <p:nvPr/>
          </p:nvSpPr>
          <p:spPr>
            <a:xfrm>
              <a:off x="3596244" y="-426459"/>
              <a:ext cx="270086" cy="383627"/>
            </a:xfrm>
            <a:custGeom>
              <a:rect b="b" l="l" r="r" t="t"/>
              <a:pathLst>
                <a:path extrusionOk="0" h="7021" w="4943">
                  <a:moveTo>
                    <a:pt x="1" y="0"/>
                  </a:moveTo>
                  <a:lnTo>
                    <a:pt x="1" y="7021"/>
                  </a:lnTo>
                  <a:lnTo>
                    <a:pt x="169" y="7021"/>
                  </a:lnTo>
                  <a:lnTo>
                    <a:pt x="169" y="169"/>
                  </a:lnTo>
                  <a:lnTo>
                    <a:pt x="4943" y="169"/>
                  </a:lnTo>
                  <a:lnTo>
                    <a:pt x="4943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497" name="Google Shape;497;p13"/>
            <p:cNvSpPr/>
            <p:nvPr/>
          </p:nvSpPr>
          <p:spPr>
            <a:xfrm>
              <a:off x="3568650" y="-79710"/>
              <a:ext cx="64475" cy="64530"/>
            </a:xfrm>
            <a:custGeom>
              <a:rect b="b" l="l" r="r" t="t"/>
              <a:pathLst>
                <a:path extrusionOk="0" h="1181" w="1180">
                  <a:moveTo>
                    <a:pt x="0" y="1"/>
                  </a:moveTo>
                  <a:lnTo>
                    <a:pt x="0" y="1180"/>
                  </a:lnTo>
                  <a:lnTo>
                    <a:pt x="1180" y="1180"/>
                  </a:lnTo>
                  <a:lnTo>
                    <a:pt x="1180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498" name="Google Shape;498;p13"/>
            <p:cNvSpPr/>
            <p:nvPr/>
          </p:nvSpPr>
          <p:spPr>
            <a:xfrm>
              <a:off x="3835624" y="-457167"/>
              <a:ext cx="64475" cy="64530"/>
            </a:xfrm>
            <a:custGeom>
              <a:rect b="b" l="l" r="r" t="t"/>
              <a:pathLst>
                <a:path extrusionOk="0" h="1181" w="1180">
                  <a:moveTo>
                    <a:pt x="0" y="1"/>
                  </a:moveTo>
                  <a:lnTo>
                    <a:pt x="0" y="1180"/>
                  </a:lnTo>
                  <a:lnTo>
                    <a:pt x="1180" y="1180"/>
                  </a:lnTo>
                  <a:lnTo>
                    <a:pt x="1180" y="1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sp>
          <p:nvSpPr>
            <p:cNvPr id="499" name="Google Shape;499;p13"/>
            <p:cNvSpPr/>
            <p:nvPr/>
          </p:nvSpPr>
          <p:spPr>
            <a:xfrm>
              <a:off x="2295032" y="-128778"/>
              <a:ext cx="24643" cy="39942"/>
            </a:xfrm>
            <a:custGeom>
              <a:rect b="b" l="l" r="r" t="t"/>
              <a:pathLst>
                <a:path extrusionOk="0" h="731" w="451">
                  <a:moveTo>
                    <a:pt x="1" y="0"/>
                  </a:moveTo>
                  <a:lnTo>
                    <a:pt x="1" y="730"/>
                  </a:lnTo>
                  <a:lnTo>
                    <a:pt x="450" y="730"/>
                  </a:lnTo>
                  <a:lnTo>
                    <a:pt x="450" y="0"/>
                  </a:lnTo>
                  <a:close/>
                </a:path>
              </a:pathLst>
            </a:custGeom>
            <a:solidFill>
              <a:srgbClr val="EFF0F1">
                <a:alpha val="62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</p:grpSp>
      <p:sp>
        <p:nvSpPr>
          <p:cNvPr id="500" name="Google Shape;500;p13"/>
          <p:cNvSpPr txBox="1"/>
          <p:nvPr>
            <p:ph idx="1" type="subTitle"/>
          </p:nvPr>
        </p:nvSpPr>
        <p:spPr>
          <a:xfrm>
            <a:off x="885800" y="4208677"/>
            <a:ext cx="6192900" cy="35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DM Sans"/>
                <a:ea typeface="DM Sans"/>
                <a:cs typeface="DM Sans"/>
                <a:sym typeface="DM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01" name="Google Shape;501;p13"/>
          <p:cNvSpPr txBox="1"/>
          <p:nvPr>
            <p:ph type="ctrTitle"/>
          </p:nvPr>
        </p:nvSpPr>
        <p:spPr>
          <a:xfrm>
            <a:off x="885800" y="2097740"/>
            <a:ext cx="6192900" cy="209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4800">
                <a:latin typeface="Michroma"/>
                <a:ea typeface="Michroma"/>
                <a:cs typeface="Michroma"/>
                <a:sym typeface="Michrom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bg>
      <p:bgPr>
        <a:gradFill>
          <a:gsLst>
            <a:gs pos="0">
              <a:schemeClr val="accent6"/>
            </a:gs>
            <a:gs pos="50000">
              <a:schemeClr val="accent6"/>
            </a:gs>
            <a:gs pos="100000">
              <a:schemeClr val="dk1"/>
            </a:gs>
          </a:gsLst>
          <a:lin ang="2700006" scaled="0"/>
        </a:gradFill>
      </p:bgPr>
    </p:bg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3" name="Google Shape;503;p14"/>
          <p:cNvGrpSpPr/>
          <p:nvPr/>
        </p:nvGrpSpPr>
        <p:grpSpPr>
          <a:xfrm flipH="1">
            <a:off x="-82849" y="2670990"/>
            <a:ext cx="9363767" cy="2555558"/>
            <a:chOff x="1851250" y="1720850"/>
            <a:chExt cx="3539775" cy="966075"/>
          </a:xfrm>
        </p:grpSpPr>
        <p:sp>
          <p:nvSpPr>
            <p:cNvPr id="504" name="Google Shape;504;p14"/>
            <p:cNvSpPr/>
            <p:nvPr/>
          </p:nvSpPr>
          <p:spPr>
            <a:xfrm>
              <a:off x="4361800" y="2473450"/>
              <a:ext cx="44950" cy="66025"/>
            </a:xfrm>
            <a:custGeom>
              <a:rect b="b" l="l" r="r" t="t"/>
              <a:pathLst>
                <a:path extrusionOk="0" h="2641" w="1798">
                  <a:moveTo>
                    <a:pt x="225" y="1"/>
                  </a:moveTo>
                  <a:lnTo>
                    <a:pt x="0" y="113"/>
                  </a:lnTo>
                  <a:lnTo>
                    <a:pt x="1573" y="2641"/>
                  </a:lnTo>
                  <a:lnTo>
                    <a:pt x="1797" y="2528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14"/>
            <p:cNvSpPr/>
            <p:nvPr/>
          </p:nvSpPr>
          <p:spPr>
            <a:xfrm>
              <a:off x="4399700" y="2453800"/>
              <a:ext cx="36525" cy="70225"/>
            </a:xfrm>
            <a:custGeom>
              <a:rect b="b" l="l" r="r" t="t"/>
              <a:pathLst>
                <a:path extrusionOk="0" h="2809" w="1461">
                  <a:moveTo>
                    <a:pt x="225" y="1"/>
                  </a:moveTo>
                  <a:lnTo>
                    <a:pt x="1" y="113"/>
                  </a:lnTo>
                  <a:lnTo>
                    <a:pt x="1292" y="2809"/>
                  </a:lnTo>
                  <a:lnTo>
                    <a:pt x="1461" y="2697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14"/>
            <p:cNvSpPr/>
            <p:nvPr/>
          </p:nvSpPr>
          <p:spPr>
            <a:xfrm>
              <a:off x="4439025" y="2436950"/>
              <a:ext cx="30900" cy="73050"/>
            </a:xfrm>
            <a:custGeom>
              <a:rect b="b" l="l" r="r" t="t"/>
              <a:pathLst>
                <a:path extrusionOk="0" h="2922" w="1236">
                  <a:moveTo>
                    <a:pt x="281" y="1"/>
                  </a:moveTo>
                  <a:lnTo>
                    <a:pt x="0" y="113"/>
                  </a:lnTo>
                  <a:lnTo>
                    <a:pt x="1011" y="2921"/>
                  </a:lnTo>
                  <a:lnTo>
                    <a:pt x="1236" y="2809"/>
                  </a:lnTo>
                  <a:lnTo>
                    <a:pt x="28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14"/>
            <p:cNvSpPr/>
            <p:nvPr/>
          </p:nvSpPr>
          <p:spPr>
            <a:xfrm>
              <a:off x="4326700" y="2497325"/>
              <a:ext cx="49150" cy="63225"/>
            </a:xfrm>
            <a:custGeom>
              <a:rect b="b" l="l" r="r" t="t"/>
              <a:pathLst>
                <a:path extrusionOk="0" h="2529" w="1966">
                  <a:moveTo>
                    <a:pt x="169" y="1"/>
                  </a:moveTo>
                  <a:lnTo>
                    <a:pt x="0" y="169"/>
                  </a:lnTo>
                  <a:lnTo>
                    <a:pt x="1741" y="2528"/>
                  </a:lnTo>
                  <a:lnTo>
                    <a:pt x="1966" y="2416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14"/>
            <p:cNvSpPr/>
            <p:nvPr/>
          </p:nvSpPr>
          <p:spPr>
            <a:xfrm>
              <a:off x="4603300" y="2414500"/>
              <a:ext cx="11250" cy="73025"/>
            </a:xfrm>
            <a:custGeom>
              <a:rect b="b" l="l" r="r" t="t"/>
              <a:pathLst>
                <a:path extrusionOk="0" h="2921" w="450">
                  <a:moveTo>
                    <a:pt x="169" y="0"/>
                  </a:moveTo>
                  <a:lnTo>
                    <a:pt x="0" y="2921"/>
                  </a:lnTo>
                  <a:lnTo>
                    <a:pt x="281" y="2921"/>
                  </a:lnTo>
                  <a:lnTo>
                    <a:pt x="45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14"/>
            <p:cNvSpPr/>
            <p:nvPr/>
          </p:nvSpPr>
          <p:spPr>
            <a:xfrm>
              <a:off x="4563975" y="2414500"/>
              <a:ext cx="9850" cy="73025"/>
            </a:xfrm>
            <a:custGeom>
              <a:rect b="b" l="l" r="r" t="t"/>
              <a:pathLst>
                <a:path extrusionOk="0" h="2921" w="394">
                  <a:moveTo>
                    <a:pt x="1" y="0"/>
                  </a:moveTo>
                  <a:lnTo>
                    <a:pt x="169" y="2921"/>
                  </a:lnTo>
                  <a:lnTo>
                    <a:pt x="394" y="2921"/>
                  </a:lnTo>
                  <a:lnTo>
                    <a:pt x="282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14"/>
            <p:cNvSpPr/>
            <p:nvPr/>
          </p:nvSpPr>
          <p:spPr>
            <a:xfrm>
              <a:off x="4521850" y="2417300"/>
              <a:ext cx="16875" cy="74450"/>
            </a:xfrm>
            <a:custGeom>
              <a:rect b="b" l="l" r="r" t="t"/>
              <a:pathLst>
                <a:path extrusionOk="0" h="2978" w="675">
                  <a:moveTo>
                    <a:pt x="1" y="0"/>
                  </a:moveTo>
                  <a:lnTo>
                    <a:pt x="450" y="2977"/>
                  </a:lnTo>
                  <a:lnTo>
                    <a:pt x="675" y="2921"/>
                  </a:lnTo>
                  <a:lnTo>
                    <a:pt x="282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14"/>
            <p:cNvSpPr/>
            <p:nvPr/>
          </p:nvSpPr>
          <p:spPr>
            <a:xfrm>
              <a:off x="4479725" y="2425725"/>
              <a:ext cx="23900" cy="73025"/>
            </a:xfrm>
            <a:custGeom>
              <a:rect b="b" l="l" r="r" t="t"/>
              <a:pathLst>
                <a:path extrusionOk="0" h="2921" w="956">
                  <a:moveTo>
                    <a:pt x="282" y="0"/>
                  </a:moveTo>
                  <a:lnTo>
                    <a:pt x="1" y="57"/>
                  </a:lnTo>
                  <a:lnTo>
                    <a:pt x="731" y="2921"/>
                  </a:lnTo>
                  <a:lnTo>
                    <a:pt x="956" y="2865"/>
                  </a:lnTo>
                  <a:lnTo>
                    <a:pt x="282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14"/>
            <p:cNvSpPr/>
            <p:nvPr/>
          </p:nvSpPr>
          <p:spPr>
            <a:xfrm>
              <a:off x="4236825" y="2585800"/>
              <a:ext cx="63200" cy="49150"/>
            </a:xfrm>
            <a:custGeom>
              <a:rect b="b" l="l" r="r" t="t"/>
              <a:pathLst>
                <a:path extrusionOk="0" h="1966" w="2528">
                  <a:moveTo>
                    <a:pt x="169" y="0"/>
                  </a:moveTo>
                  <a:lnTo>
                    <a:pt x="1" y="225"/>
                  </a:lnTo>
                  <a:lnTo>
                    <a:pt x="2416" y="1966"/>
                  </a:lnTo>
                  <a:lnTo>
                    <a:pt x="2528" y="1797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14"/>
            <p:cNvSpPr/>
            <p:nvPr/>
          </p:nvSpPr>
          <p:spPr>
            <a:xfrm>
              <a:off x="4263500" y="2553500"/>
              <a:ext cx="59000" cy="54775"/>
            </a:xfrm>
            <a:custGeom>
              <a:rect b="b" l="l" r="r" t="t"/>
              <a:pathLst>
                <a:path extrusionOk="0" h="2191" w="2360">
                  <a:moveTo>
                    <a:pt x="169" y="0"/>
                  </a:moveTo>
                  <a:lnTo>
                    <a:pt x="1" y="225"/>
                  </a:lnTo>
                  <a:lnTo>
                    <a:pt x="2191" y="2191"/>
                  </a:lnTo>
                  <a:lnTo>
                    <a:pt x="2360" y="2022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14"/>
            <p:cNvSpPr/>
            <p:nvPr/>
          </p:nvSpPr>
          <p:spPr>
            <a:xfrm>
              <a:off x="4212950" y="2622300"/>
              <a:ext cx="67425" cy="43550"/>
            </a:xfrm>
            <a:custGeom>
              <a:rect b="b" l="l" r="r" t="t"/>
              <a:pathLst>
                <a:path extrusionOk="0" h="1742" w="2697">
                  <a:moveTo>
                    <a:pt x="169" y="0"/>
                  </a:moveTo>
                  <a:cubicBezTo>
                    <a:pt x="113" y="57"/>
                    <a:pt x="57" y="113"/>
                    <a:pt x="1" y="225"/>
                  </a:cubicBezTo>
                  <a:lnTo>
                    <a:pt x="2528" y="1742"/>
                  </a:lnTo>
                  <a:lnTo>
                    <a:pt x="2697" y="1517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14"/>
            <p:cNvSpPr/>
            <p:nvPr/>
          </p:nvSpPr>
          <p:spPr>
            <a:xfrm>
              <a:off x="4294400" y="2522600"/>
              <a:ext cx="54775" cy="60400"/>
            </a:xfrm>
            <a:custGeom>
              <a:rect b="b" l="l" r="r" t="t"/>
              <a:pathLst>
                <a:path extrusionOk="0" h="2416" w="2191">
                  <a:moveTo>
                    <a:pt x="169" y="1"/>
                  </a:moveTo>
                  <a:lnTo>
                    <a:pt x="0" y="225"/>
                  </a:lnTo>
                  <a:lnTo>
                    <a:pt x="1966" y="2416"/>
                  </a:lnTo>
                  <a:lnTo>
                    <a:pt x="2191" y="2247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14"/>
            <p:cNvSpPr/>
            <p:nvPr/>
          </p:nvSpPr>
          <p:spPr>
            <a:xfrm>
              <a:off x="4638400" y="2418700"/>
              <a:ext cx="16875" cy="73050"/>
            </a:xfrm>
            <a:custGeom>
              <a:rect b="b" l="l" r="r" t="t"/>
              <a:pathLst>
                <a:path extrusionOk="0" h="2922" w="675">
                  <a:moveTo>
                    <a:pt x="450" y="1"/>
                  </a:moveTo>
                  <a:lnTo>
                    <a:pt x="1" y="2921"/>
                  </a:lnTo>
                  <a:lnTo>
                    <a:pt x="225" y="2921"/>
                  </a:lnTo>
                  <a:lnTo>
                    <a:pt x="67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14"/>
            <p:cNvSpPr/>
            <p:nvPr/>
          </p:nvSpPr>
          <p:spPr>
            <a:xfrm>
              <a:off x="4740900" y="2455200"/>
              <a:ext cx="37925" cy="68825"/>
            </a:xfrm>
            <a:custGeom>
              <a:rect b="b" l="l" r="r" t="t"/>
              <a:pathLst>
                <a:path extrusionOk="0" h="2753" w="1517">
                  <a:moveTo>
                    <a:pt x="1236" y="1"/>
                  </a:moveTo>
                  <a:lnTo>
                    <a:pt x="1" y="2697"/>
                  </a:lnTo>
                  <a:lnTo>
                    <a:pt x="225" y="2753"/>
                  </a:lnTo>
                  <a:lnTo>
                    <a:pt x="1517" y="113"/>
                  </a:lnTo>
                  <a:lnTo>
                    <a:pt x="123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14"/>
            <p:cNvSpPr/>
            <p:nvPr/>
          </p:nvSpPr>
          <p:spPr>
            <a:xfrm>
              <a:off x="4673500" y="2425725"/>
              <a:ext cx="23900" cy="73025"/>
            </a:xfrm>
            <a:custGeom>
              <a:rect b="b" l="l" r="r" t="t"/>
              <a:pathLst>
                <a:path extrusionOk="0" h="2921" w="956">
                  <a:moveTo>
                    <a:pt x="731" y="0"/>
                  </a:moveTo>
                  <a:lnTo>
                    <a:pt x="1" y="2865"/>
                  </a:lnTo>
                  <a:lnTo>
                    <a:pt x="281" y="2921"/>
                  </a:lnTo>
                  <a:lnTo>
                    <a:pt x="955" y="113"/>
                  </a:lnTo>
                  <a:lnTo>
                    <a:pt x="73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14"/>
            <p:cNvSpPr/>
            <p:nvPr/>
          </p:nvSpPr>
          <p:spPr>
            <a:xfrm>
              <a:off x="4707200" y="2438350"/>
              <a:ext cx="30925" cy="71650"/>
            </a:xfrm>
            <a:custGeom>
              <a:rect b="b" l="l" r="r" t="t"/>
              <a:pathLst>
                <a:path extrusionOk="0" h="2866" w="1237">
                  <a:moveTo>
                    <a:pt x="955" y="1"/>
                  </a:moveTo>
                  <a:lnTo>
                    <a:pt x="1" y="2753"/>
                  </a:lnTo>
                  <a:lnTo>
                    <a:pt x="225" y="2865"/>
                  </a:lnTo>
                  <a:lnTo>
                    <a:pt x="1236" y="113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14"/>
            <p:cNvSpPr/>
            <p:nvPr/>
          </p:nvSpPr>
          <p:spPr>
            <a:xfrm>
              <a:off x="4829350" y="2571750"/>
              <a:ext cx="5650" cy="11250"/>
            </a:xfrm>
            <a:custGeom>
              <a:rect b="b" l="l" r="r" t="t"/>
              <a:pathLst>
                <a:path extrusionOk="0" h="450" w="226">
                  <a:moveTo>
                    <a:pt x="226" y="1"/>
                  </a:moveTo>
                  <a:lnTo>
                    <a:pt x="1" y="281"/>
                  </a:lnTo>
                  <a:lnTo>
                    <a:pt x="169" y="450"/>
                  </a:lnTo>
                  <a:lnTo>
                    <a:pt x="226" y="394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14"/>
            <p:cNvSpPr/>
            <p:nvPr/>
          </p:nvSpPr>
          <p:spPr>
            <a:xfrm>
              <a:off x="4771800" y="2473450"/>
              <a:ext cx="43550" cy="67425"/>
            </a:xfrm>
            <a:custGeom>
              <a:rect b="b" l="l" r="r" t="t"/>
              <a:pathLst>
                <a:path extrusionOk="0" h="2697" w="1742">
                  <a:moveTo>
                    <a:pt x="1517" y="1"/>
                  </a:moveTo>
                  <a:lnTo>
                    <a:pt x="0" y="2528"/>
                  </a:lnTo>
                  <a:lnTo>
                    <a:pt x="225" y="2697"/>
                  </a:lnTo>
                  <a:lnTo>
                    <a:pt x="1741" y="169"/>
                  </a:lnTo>
                  <a:lnTo>
                    <a:pt x="151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14"/>
            <p:cNvSpPr/>
            <p:nvPr/>
          </p:nvSpPr>
          <p:spPr>
            <a:xfrm>
              <a:off x="4801275" y="2512775"/>
              <a:ext cx="33725" cy="47775"/>
            </a:xfrm>
            <a:custGeom>
              <a:rect b="b" l="l" r="r" t="t"/>
              <a:pathLst>
                <a:path extrusionOk="0" h="1911" w="1349">
                  <a:moveTo>
                    <a:pt x="1349" y="1"/>
                  </a:moveTo>
                  <a:lnTo>
                    <a:pt x="1" y="1798"/>
                  </a:lnTo>
                  <a:lnTo>
                    <a:pt x="225" y="1910"/>
                  </a:lnTo>
                  <a:lnTo>
                    <a:pt x="1349" y="394"/>
                  </a:lnTo>
                  <a:lnTo>
                    <a:pt x="134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14"/>
            <p:cNvSpPr/>
            <p:nvPr/>
          </p:nvSpPr>
          <p:spPr>
            <a:xfrm>
              <a:off x="4309850" y="2509975"/>
              <a:ext cx="66000" cy="78650"/>
            </a:xfrm>
            <a:custGeom>
              <a:rect b="b" l="l" r="r" t="t"/>
              <a:pathLst>
                <a:path extrusionOk="0" h="3146" w="2640">
                  <a:moveTo>
                    <a:pt x="225" y="0"/>
                  </a:moveTo>
                  <a:lnTo>
                    <a:pt x="0" y="169"/>
                  </a:lnTo>
                  <a:lnTo>
                    <a:pt x="2471" y="3145"/>
                  </a:lnTo>
                  <a:lnTo>
                    <a:pt x="2640" y="2977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14"/>
            <p:cNvSpPr/>
            <p:nvPr/>
          </p:nvSpPr>
          <p:spPr>
            <a:xfrm>
              <a:off x="4420775" y="2443975"/>
              <a:ext cx="42125" cy="92700"/>
            </a:xfrm>
            <a:custGeom>
              <a:rect b="b" l="l" r="r" t="t"/>
              <a:pathLst>
                <a:path extrusionOk="0" h="3708" w="1685">
                  <a:moveTo>
                    <a:pt x="225" y="1"/>
                  </a:moveTo>
                  <a:lnTo>
                    <a:pt x="0" y="113"/>
                  </a:lnTo>
                  <a:lnTo>
                    <a:pt x="1460" y="3707"/>
                  </a:lnTo>
                  <a:lnTo>
                    <a:pt x="1685" y="3595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14"/>
            <p:cNvSpPr/>
            <p:nvPr/>
          </p:nvSpPr>
          <p:spPr>
            <a:xfrm>
              <a:off x="4381450" y="2462225"/>
              <a:ext cx="50575" cy="88500"/>
            </a:xfrm>
            <a:custGeom>
              <a:rect b="b" l="l" r="r" t="t"/>
              <a:pathLst>
                <a:path extrusionOk="0" h="3540" w="2023">
                  <a:moveTo>
                    <a:pt x="225" y="1"/>
                  </a:moveTo>
                  <a:lnTo>
                    <a:pt x="0" y="169"/>
                  </a:lnTo>
                  <a:lnTo>
                    <a:pt x="1798" y="3539"/>
                  </a:lnTo>
                  <a:lnTo>
                    <a:pt x="2022" y="3427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14"/>
            <p:cNvSpPr/>
            <p:nvPr/>
          </p:nvSpPr>
          <p:spPr>
            <a:xfrm>
              <a:off x="4344950" y="2484700"/>
              <a:ext cx="59000" cy="82875"/>
            </a:xfrm>
            <a:custGeom>
              <a:rect b="b" l="l" r="r" t="t"/>
              <a:pathLst>
                <a:path extrusionOk="0" h="3315" w="2360">
                  <a:moveTo>
                    <a:pt x="225" y="0"/>
                  </a:moveTo>
                  <a:lnTo>
                    <a:pt x="0" y="113"/>
                  </a:lnTo>
                  <a:lnTo>
                    <a:pt x="2134" y="3314"/>
                  </a:lnTo>
                  <a:lnTo>
                    <a:pt x="2359" y="3202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14"/>
            <p:cNvSpPr/>
            <p:nvPr/>
          </p:nvSpPr>
          <p:spPr>
            <a:xfrm>
              <a:off x="4460075" y="2431350"/>
              <a:ext cx="33725" cy="94100"/>
            </a:xfrm>
            <a:custGeom>
              <a:rect b="b" l="l" r="r" t="t"/>
              <a:pathLst>
                <a:path extrusionOk="0" h="3764" w="1349">
                  <a:moveTo>
                    <a:pt x="225" y="0"/>
                  </a:moveTo>
                  <a:lnTo>
                    <a:pt x="1" y="56"/>
                  </a:lnTo>
                  <a:lnTo>
                    <a:pt x="1068" y="3763"/>
                  </a:lnTo>
                  <a:lnTo>
                    <a:pt x="1349" y="3651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14"/>
            <p:cNvSpPr/>
            <p:nvPr/>
          </p:nvSpPr>
          <p:spPr>
            <a:xfrm>
              <a:off x="4586450" y="2413075"/>
              <a:ext cx="7050" cy="96925"/>
            </a:xfrm>
            <a:custGeom>
              <a:rect b="b" l="l" r="r" t="t"/>
              <a:pathLst>
                <a:path extrusionOk="0" h="3877" w="282">
                  <a:moveTo>
                    <a:pt x="0" y="1"/>
                  </a:moveTo>
                  <a:lnTo>
                    <a:pt x="0" y="3876"/>
                  </a:lnTo>
                  <a:lnTo>
                    <a:pt x="281" y="3876"/>
                  </a:lnTo>
                  <a:lnTo>
                    <a:pt x="28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14"/>
            <p:cNvSpPr/>
            <p:nvPr/>
          </p:nvSpPr>
          <p:spPr>
            <a:xfrm>
              <a:off x="4502200" y="2421500"/>
              <a:ext cx="23900" cy="95525"/>
            </a:xfrm>
            <a:custGeom>
              <a:rect b="b" l="l" r="r" t="t"/>
              <a:pathLst>
                <a:path extrusionOk="0" h="3821" w="956">
                  <a:moveTo>
                    <a:pt x="225" y="1"/>
                  </a:moveTo>
                  <a:lnTo>
                    <a:pt x="1" y="57"/>
                  </a:lnTo>
                  <a:lnTo>
                    <a:pt x="675" y="3820"/>
                  </a:lnTo>
                  <a:lnTo>
                    <a:pt x="955" y="3764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14"/>
            <p:cNvSpPr/>
            <p:nvPr/>
          </p:nvSpPr>
          <p:spPr>
            <a:xfrm>
              <a:off x="4542925" y="2414500"/>
              <a:ext cx="15475" cy="96900"/>
            </a:xfrm>
            <a:custGeom>
              <a:rect b="b" l="l" r="r" t="t"/>
              <a:pathLst>
                <a:path extrusionOk="0" h="3876" w="619">
                  <a:moveTo>
                    <a:pt x="281" y="0"/>
                  </a:moveTo>
                  <a:lnTo>
                    <a:pt x="0" y="56"/>
                  </a:lnTo>
                  <a:lnTo>
                    <a:pt x="394" y="3875"/>
                  </a:lnTo>
                  <a:lnTo>
                    <a:pt x="618" y="3875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14"/>
            <p:cNvSpPr/>
            <p:nvPr/>
          </p:nvSpPr>
          <p:spPr>
            <a:xfrm>
              <a:off x="4278950" y="2536650"/>
              <a:ext cx="73025" cy="73025"/>
            </a:xfrm>
            <a:custGeom>
              <a:rect b="b" l="l" r="r" t="t"/>
              <a:pathLst>
                <a:path extrusionOk="0" h="2921" w="2921">
                  <a:moveTo>
                    <a:pt x="169" y="0"/>
                  </a:moveTo>
                  <a:lnTo>
                    <a:pt x="0" y="225"/>
                  </a:lnTo>
                  <a:lnTo>
                    <a:pt x="2752" y="2921"/>
                  </a:lnTo>
                  <a:cubicBezTo>
                    <a:pt x="2809" y="2865"/>
                    <a:pt x="2865" y="2809"/>
                    <a:pt x="2921" y="2752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14"/>
            <p:cNvSpPr/>
            <p:nvPr/>
          </p:nvSpPr>
          <p:spPr>
            <a:xfrm>
              <a:off x="4249450" y="2568950"/>
              <a:ext cx="78675" cy="67425"/>
            </a:xfrm>
            <a:custGeom>
              <a:rect b="b" l="l" r="r" t="t"/>
              <a:pathLst>
                <a:path extrusionOk="0" h="2697" w="3147">
                  <a:moveTo>
                    <a:pt x="169" y="0"/>
                  </a:moveTo>
                  <a:cubicBezTo>
                    <a:pt x="113" y="113"/>
                    <a:pt x="57" y="169"/>
                    <a:pt x="1" y="225"/>
                  </a:cubicBezTo>
                  <a:lnTo>
                    <a:pt x="2978" y="2696"/>
                  </a:lnTo>
                  <a:lnTo>
                    <a:pt x="3146" y="2471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14"/>
            <p:cNvSpPr/>
            <p:nvPr/>
          </p:nvSpPr>
          <p:spPr>
            <a:xfrm>
              <a:off x="4225600" y="2602650"/>
              <a:ext cx="82850" cy="59000"/>
            </a:xfrm>
            <a:custGeom>
              <a:rect b="b" l="l" r="r" t="t"/>
              <a:pathLst>
                <a:path extrusionOk="0" h="2360" w="3314">
                  <a:moveTo>
                    <a:pt x="113" y="0"/>
                  </a:moveTo>
                  <a:lnTo>
                    <a:pt x="0" y="225"/>
                  </a:lnTo>
                  <a:lnTo>
                    <a:pt x="3202" y="2359"/>
                  </a:lnTo>
                  <a:lnTo>
                    <a:pt x="3314" y="2134"/>
                  </a:lnTo>
                  <a:lnTo>
                    <a:pt x="11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14"/>
            <p:cNvSpPr/>
            <p:nvPr/>
          </p:nvSpPr>
          <p:spPr>
            <a:xfrm>
              <a:off x="4618750" y="2417300"/>
              <a:ext cx="16875" cy="95500"/>
            </a:xfrm>
            <a:custGeom>
              <a:rect b="b" l="l" r="r" t="t"/>
              <a:pathLst>
                <a:path extrusionOk="0" h="3820" w="675">
                  <a:moveTo>
                    <a:pt x="393" y="0"/>
                  </a:moveTo>
                  <a:lnTo>
                    <a:pt x="0" y="3820"/>
                  </a:lnTo>
                  <a:lnTo>
                    <a:pt x="281" y="3820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14"/>
            <p:cNvSpPr/>
            <p:nvPr/>
          </p:nvSpPr>
          <p:spPr>
            <a:xfrm>
              <a:off x="4684725" y="2432750"/>
              <a:ext cx="33725" cy="92700"/>
            </a:xfrm>
            <a:custGeom>
              <a:rect b="b" l="l" r="r" t="t"/>
              <a:pathLst>
                <a:path extrusionOk="0" h="3708" w="1349">
                  <a:moveTo>
                    <a:pt x="1124" y="0"/>
                  </a:moveTo>
                  <a:lnTo>
                    <a:pt x="1" y="3651"/>
                  </a:lnTo>
                  <a:lnTo>
                    <a:pt x="226" y="3707"/>
                  </a:lnTo>
                  <a:lnTo>
                    <a:pt x="1349" y="56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14"/>
            <p:cNvSpPr/>
            <p:nvPr/>
          </p:nvSpPr>
          <p:spPr>
            <a:xfrm>
              <a:off x="4652450" y="2421500"/>
              <a:ext cx="25300" cy="95525"/>
            </a:xfrm>
            <a:custGeom>
              <a:rect b="b" l="l" r="r" t="t"/>
              <a:pathLst>
                <a:path extrusionOk="0" h="3821" w="1012">
                  <a:moveTo>
                    <a:pt x="730" y="1"/>
                  </a:moveTo>
                  <a:lnTo>
                    <a:pt x="0" y="3764"/>
                  </a:lnTo>
                  <a:lnTo>
                    <a:pt x="281" y="3820"/>
                  </a:lnTo>
                  <a:lnTo>
                    <a:pt x="1011" y="57"/>
                  </a:lnTo>
                  <a:lnTo>
                    <a:pt x="73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14"/>
            <p:cNvSpPr/>
            <p:nvPr/>
          </p:nvSpPr>
          <p:spPr>
            <a:xfrm>
              <a:off x="4826550" y="2599825"/>
              <a:ext cx="8450" cy="12675"/>
            </a:xfrm>
            <a:custGeom>
              <a:rect b="b" l="l" r="r" t="t"/>
              <a:pathLst>
                <a:path extrusionOk="0" h="507" w="338">
                  <a:moveTo>
                    <a:pt x="338" y="1"/>
                  </a:moveTo>
                  <a:lnTo>
                    <a:pt x="1" y="338"/>
                  </a:lnTo>
                  <a:lnTo>
                    <a:pt x="169" y="506"/>
                  </a:lnTo>
                  <a:lnTo>
                    <a:pt x="338" y="338"/>
                  </a:lnTo>
                  <a:lnTo>
                    <a:pt x="338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14"/>
            <p:cNvSpPr/>
            <p:nvPr/>
          </p:nvSpPr>
          <p:spPr>
            <a:xfrm>
              <a:off x="4717025" y="2446775"/>
              <a:ext cx="42150" cy="89900"/>
            </a:xfrm>
            <a:custGeom>
              <a:rect b="b" l="l" r="r" t="t"/>
              <a:pathLst>
                <a:path extrusionOk="0" h="3596" w="1686">
                  <a:moveTo>
                    <a:pt x="1461" y="1"/>
                  </a:moveTo>
                  <a:lnTo>
                    <a:pt x="1" y="3539"/>
                  </a:lnTo>
                  <a:lnTo>
                    <a:pt x="225" y="3595"/>
                  </a:lnTo>
                  <a:lnTo>
                    <a:pt x="1686" y="113"/>
                  </a:lnTo>
                  <a:lnTo>
                    <a:pt x="146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14"/>
            <p:cNvSpPr/>
            <p:nvPr/>
          </p:nvSpPr>
          <p:spPr>
            <a:xfrm>
              <a:off x="4746525" y="2463625"/>
              <a:ext cx="50575" cy="88500"/>
            </a:xfrm>
            <a:custGeom>
              <a:rect b="b" l="l" r="r" t="t"/>
              <a:pathLst>
                <a:path extrusionOk="0" h="3540" w="2023">
                  <a:moveTo>
                    <a:pt x="1797" y="1"/>
                  </a:moveTo>
                  <a:lnTo>
                    <a:pt x="0" y="3371"/>
                  </a:lnTo>
                  <a:lnTo>
                    <a:pt x="225" y="3539"/>
                  </a:lnTo>
                  <a:lnTo>
                    <a:pt x="2022" y="113"/>
                  </a:lnTo>
                  <a:lnTo>
                    <a:pt x="179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14"/>
            <p:cNvSpPr/>
            <p:nvPr/>
          </p:nvSpPr>
          <p:spPr>
            <a:xfrm>
              <a:off x="4801275" y="2543675"/>
              <a:ext cx="33725" cy="44950"/>
            </a:xfrm>
            <a:custGeom>
              <a:rect b="b" l="l" r="r" t="t"/>
              <a:pathLst>
                <a:path extrusionOk="0" h="1798" w="1349">
                  <a:moveTo>
                    <a:pt x="1349" y="0"/>
                  </a:moveTo>
                  <a:lnTo>
                    <a:pt x="1" y="1629"/>
                  </a:lnTo>
                  <a:lnTo>
                    <a:pt x="225" y="1797"/>
                  </a:lnTo>
                  <a:lnTo>
                    <a:pt x="1349" y="393"/>
                  </a:lnTo>
                  <a:lnTo>
                    <a:pt x="134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14"/>
            <p:cNvSpPr/>
            <p:nvPr/>
          </p:nvSpPr>
          <p:spPr>
            <a:xfrm>
              <a:off x="4774600" y="2486100"/>
              <a:ext cx="60400" cy="82875"/>
            </a:xfrm>
            <a:custGeom>
              <a:rect b="b" l="l" r="r" t="t"/>
              <a:pathLst>
                <a:path extrusionOk="0" h="3315" w="2416">
                  <a:moveTo>
                    <a:pt x="2191" y="0"/>
                  </a:moveTo>
                  <a:lnTo>
                    <a:pt x="0" y="3202"/>
                  </a:lnTo>
                  <a:lnTo>
                    <a:pt x="225" y="3314"/>
                  </a:lnTo>
                  <a:lnTo>
                    <a:pt x="2416" y="113"/>
                  </a:lnTo>
                  <a:lnTo>
                    <a:pt x="219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14"/>
            <p:cNvSpPr/>
            <p:nvPr/>
          </p:nvSpPr>
          <p:spPr>
            <a:xfrm>
              <a:off x="4593475" y="2648975"/>
              <a:ext cx="120775" cy="37950"/>
            </a:xfrm>
            <a:custGeom>
              <a:rect b="b" l="l" r="r" t="t"/>
              <a:pathLst>
                <a:path extrusionOk="0" h="1518" w="4831">
                  <a:moveTo>
                    <a:pt x="0" y="1"/>
                  </a:moveTo>
                  <a:lnTo>
                    <a:pt x="0" y="1068"/>
                  </a:lnTo>
                  <a:cubicBezTo>
                    <a:pt x="899" y="1068"/>
                    <a:pt x="1741" y="1180"/>
                    <a:pt x="2584" y="1517"/>
                  </a:cubicBezTo>
                  <a:lnTo>
                    <a:pt x="4830" y="1517"/>
                  </a:lnTo>
                  <a:cubicBezTo>
                    <a:pt x="3426" y="506"/>
                    <a:pt x="1741" y="1"/>
                    <a:pt x="0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14"/>
            <p:cNvSpPr/>
            <p:nvPr/>
          </p:nvSpPr>
          <p:spPr>
            <a:xfrm>
              <a:off x="4500800" y="2536650"/>
              <a:ext cx="37925" cy="94100"/>
            </a:xfrm>
            <a:custGeom>
              <a:rect b="b" l="l" r="r" t="t"/>
              <a:pathLst>
                <a:path extrusionOk="0" h="3764" w="1517">
                  <a:moveTo>
                    <a:pt x="113" y="0"/>
                  </a:moveTo>
                  <a:cubicBezTo>
                    <a:pt x="0" y="0"/>
                    <a:pt x="955" y="3763"/>
                    <a:pt x="955" y="3763"/>
                  </a:cubicBezTo>
                  <a:lnTo>
                    <a:pt x="1517" y="3595"/>
                  </a:lnTo>
                  <a:lnTo>
                    <a:pt x="11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14"/>
            <p:cNvSpPr/>
            <p:nvPr/>
          </p:nvSpPr>
          <p:spPr>
            <a:xfrm>
              <a:off x="1972000" y="2504350"/>
              <a:ext cx="16875" cy="15475"/>
            </a:xfrm>
            <a:custGeom>
              <a:rect b="b" l="l" r="r" t="t"/>
              <a:pathLst>
                <a:path extrusionOk="0" h="619" w="675">
                  <a:moveTo>
                    <a:pt x="562" y="1"/>
                  </a:moveTo>
                  <a:lnTo>
                    <a:pt x="0" y="506"/>
                  </a:lnTo>
                  <a:lnTo>
                    <a:pt x="113" y="618"/>
                  </a:lnTo>
                  <a:lnTo>
                    <a:pt x="674" y="113"/>
                  </a:lnTo>
                  <a:lnTo>
                    <a:pt x="562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14"/>
            <p:cNvSpPr/>
            <p:nvPr/>
          </p:nvSpPr>
          <p:spPr>
            <a:xfrm>
              <a:off x="1980425" y="2515575"/>
              <a:ext cx="18275" cy="14075"/>
            </a:xfrm>
            <a:custGeom>
              <a:rect b="b" l="l" r="r" t="t"/>
              <a:pathLst>
                <a:path extrusionOk="0" h="563" w="731">
                  <a:moveTo>
                    <a:pt x="618" y="1"/>
                  </a:moveTo>
                  <a:lnTo>
                    <a:pt x="0" y="394"/>
                  </a:lnTo>
                  <a:cubicBezTo>
                    <a:pt x="56" y="450"/>
                    <a:pt x="56" y="506"/>
                    <a:pt x="113" y="563"/>
                  </a:cubicBezTo>
                  <a:lnTo>
                    <a:pt x="730" y="113"/>
                  </a:lnTo>
                  <a:lnTo>
                    <a:pt x="618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14"/>
            <p:cNvSpPr/>
            <p:nvPr/>
          </p:nvSpPr>
          <p:spPr>
            <a:xfrm>
              <a:off x="1994450" y="2540850"/>
              <a:ext cx="18275" cy="11275"/>
            </a:xfrm>
            <a:custGeom>
              <a:rect b="b" l="l" r="r" t="t"/>
              <a:pathLst>
                <a:path extrusionOk="0" h="451" w="731">
                  <a:moveTo>
                    <a:pt x="675" y="1"/>
                  </a:moveTo>
                  <a:lnTo>
                    <a:pt x="1" y="282"/>
                  </a:lnTo>
                  <a:lnTo>
                    <a:pt x="113" y="450"/>
                  </a:lnTo>
                  <a:lnTo>
                    <a:pt x="731" y="169"/>
                  </a:lnTo>
                  <a:lnTo>
                    <a:pt x="67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14"/>
            <p:cNvSpPr/>
            <p:nvPr/>
          </p:nvSpPr>
          <p:spPr>
            <a:xfrm>
              <a:off x="1988850" y="2528225"/>
              <a:ext cx="18275" cy="12650"/>
            </a:xfrm>
            <a:custGeom>
              <a:rect b="b" l="l" r="r" t="t"/>
              <a:pathLst>
                <a:path extrusionOk="0" h="506" w="731">
                  <a:moveTo>
                    <a:pt x="618" y="0"/>
                  </a:moveTo>
                  <a:lnTo>
                    <a:pt x="0" y="337"/>
                  </a:lnTo>
                  <a:lnTo>
                    <a:pt x="56" y="506"/>
                  </a:lnTo>
                  <a:lnTo>
                    <a:pt x="730" y="113"/>
                  </a:lnTo>
                  <a:lnTo>
                    <a:pt x="61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14"/>
            <p:cNvSpPr/>
            <p:nvPr/>
          </p:nvSpPr>
          <p:spPr>
            <a:xfrm>
              <a:off x="1879325" y="2455200"/>
              <a:ext cx="4225" cy="18275"/>
            </a:xfrm>
            <a:custGeom>
              <a:rect b="b" l="l" r="r" t="t"/>
              <a:pathLst>
                <a:path extrusionOk="0" h="731" w="169">
                  <a:moveTo>
                    <a:pt x="0" y="1"/>
                  </a:moveTo>
                  <a:lnTo>
                    <a:pt x="0" y="731"/>
                  </a:lnTo>
                  <a:lnTo>
                    <a:pt x="169" y="731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14"/>
            <p:cNvSpPr/>
            <p:nvPr/>
          </p:nvSpPr>
          <p:spPr>
            <a:xfrm>
              <a:off x="2007100" y="2582975"/>
              <a:ext cx="18275" cy="7050"/>
            </a:xfrm>
            <a:custGeom>
              <a:rect b="b" l="l" r="r" t="t"/>
              <a:pathLst>
                <a:path extrusionOk="0" h="282" w="731">
                  <a:moveTo>
                    <a:pt x="730" y="1"/>
                  </a:moveTo>
                  <a:lnTo>
                    <a:pt x="0" y="113"/>
                  </a:lnTo>
                  <a:cubicBezTo>
                    <a:pt x="0" y="169"/>
                    <a:pt x="0" y="225"/>
                    <a:pt x="0" y="282"/>
                  </a:cubicBezTo>
                  <a:lnTo>
                    <a:pt x="730" y="225"/>
                  </a:lnTo>
                  <a:cubicBezTo>
                    <a:pt x="730" y="169"/>
                    <a:pt x="730" y="57"/>
                    <a:pt x="730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14"/>
            <p:cNvSpPr/>
            <p:nvPr/>
          </p:nvSpPr>
          <p:spPr>
            <a:xfrm>
              <a:off x="2004300" y="2568950"/>
              <a:ext cx="18275" cy="8450"/>
            </a:xfrm>
            <a:custGeom>
              <a:rect b="b" l="l" r="r" t="t"/>
              <a:pathLst>
                <a:path extrusionOk="0" h="338" w="731">
                  <a:moveTo>
                    <a:pt x="674" y="0"/>
                  </a:moveTo>
                  <a:lnTo>
                    <a:pt x="0" y="169"/>
                  </a:lnTo>
                  <a:lnTo>
                    <a:pt x="56" y="337"/>
                  </a:lnTo>
                  <a:lnTo>
                    <a:pt x="730" y="169"/>
                  </a:lnTo>
                  <a:cubicBezTo>
                    <a:pt x="730" y="113"/>
                    <a:pt x="730" y="56"/>
                    <a:pt x="674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14"/>
            <p:cNvSpPr/>
            <p:nvPr/>
          </p:nvSpPr>
          <p:spPr>
            <a:xfrm>
              <a:off x="1962175" y="2493125"/>
              <a:ext cx="15450" cy="16875"/>
            </a:xfrm>
            <a:custGeom>
              <a:rect b="b" l="l" r="r" t="t"/>
              <a:pathLst>
                <a:path extrusionOk="0" h="675" w="618">
                  <a:moveTo>
                    <a:pt x="506" y="0"/>
                  </a:moveTo>
                  <a:lnTo>
                    <a:pt x="0" y="562"/>
                  </a:lnTo>
                  <a:lnTo>
                    <a:pt x="169" y="674"/>
                  </a:lnTo>
                  <a:lnTo>
                    <a:pt x="618" y="113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14"/>
            <p:cNvSpPr/>
            <p:nvPr/>
          </p:nvSpPr>
          <p:spPr>
            <a:xfrm>
              <a:off x="1904600" y="2459425"/>
              <a:ext cx="8450" cy="18275"/>
            </a:xfrm>
            <a:custGeom>
              <a:rect b="b" l="l" r="r" t="t"/>
              <a:pathLst>
                <a:path extrusionOk="0" h="731" w="338">
                  <a:moveTo>
                    <a:pt x="169" y="0"/>
                  </a:moveTo>
                  <a:lnTo>
                    <a:pt x="0" y="674"/>
                  </a:lnTo>
                  <a:lnTo>
                    <a:pt x="169" y="730"/>
                  </a:lnTo>
                  <a:lnTo>
                    <a:pt x="337" y="57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14"/>
            <p:cNvSpPr/>
            <p:nvPr/>
          </p:nvSpPr>
          <p:spPr>
            <a:xfrm>
              <a:off x="1918625" y="2462225"/>
              <a:ext cx="9875" cy="19675"/>
            </a:xfrm>
            <a:custGeom>
              <a:rect b="b" l="l" r="r" t="t"/>
              <a:pathLst>
                <a:path extrusionOk="0" h="787" w="395">
                  <a:moveTo>
                    <a:pt x="226" y="1"/>
                  </a:moveTo>
                  <a:lnTo>
                    <a:pt x="1" y="731"/>
                  </a:lnTo>
                  <a:lnTo>
                    <a:pt x="113" y="787"/>
                  </a:lnTo>
                  <a:lnTo>
                    <a:pt x="394" y="113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14"/>
            <p:cNvSpPr/>
            <p:nvPr/>
          </p:nvSpPr>
          <p:spPr>
            <a:xfrm>
              <a:off x="1891950" y="2458025"/>
              <a:ext cx="7050" cy="16875"/>
            </a:xfrm>
            <a:custGeom>
              <a:rect b="b" l="l" r="r" t="t"/>
              <a:pathLst>
                <a:path extrusionOk="0" h="675" w="282">
                  <a:moveTo>
                    <a:pt x="113" y="0"/>
                  </a:moveTo>
                  <a:lnTo>
                    <a:pt x="1" y="674"/>
                  </a:lnTo>
                  <a:lnTo>
                    <a:pt x="169" y="674"/>
                  </a:lnTo>
                  <a:lnTo>
                    <a:pt x="282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14"/>
            <p:cNvSpPr/>
            <p:nvPr/>
          </p:nvSpPr>
          <p:spPr>
            <a:xfrm>
              <a:off x="2008500" y="2599825"/>
              <a:ext cx="18275" cy="4250"/>
            </a:xfrm>
            <a:custGeom>
              <a:rect b="b" l="l" r="r" t="t"/>
              <a:pathLst>
                <a:path extrusionOk="0" h="170" w="731">
                  <a:moveTo>
                    <a:pt x="1" y="1"/>
                  </a:moveTo>
                  <a:cubicBezTo>
                    <a:pt x="1" y="57"/>
                    <a:pt x="1" y="113"/>
                    <a:pt x="1" y="169"/>
                  </a:cubicBezTo>
                  <a:lnTo>
                    <a:pt x="731" y="169"/>
                  </a:lnTo>
                  <a:cubicBezTo>
                    <a:pt x="731" y="113"/>
                    <a:pt x="731" y="1"/>
                    <a:pt x="731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14"/>
            <p:cNvSpPr/>
            <p:nvPr/>
          </p:nvSpPr>
          <p:spPr>
            <a:xfrm>
              <a:off x="1952325" y="2484700"/>
              <a:ext cx="14075" cy="16875"/>
            </a:xfrm>
            <a:custGeom>
              <a:rect b="b" l="l" r="r" t="t"/>
              <a:pathLst>
                <a:path extrusionOk="0" h="675" w="563">
                  <a:moveTo>
                    <a:pt x="450" y="0"/>
                  </a:moveTo>
                  <a:lnTo>
                    <a:pt x="1" y="562"/>
                  </a:lnTo>
                  <a:lnTo>
                    <a:pt x="169" y="674"/>
                  </a:lnTo>
                  <a:lnTo>
                    <a:pt x="563" y="113"/>
                  </a:lnTo>
                  <a:cubicBezTo>
                    <a:pt x="563" y="56"/>
                    <a:pt x="506" y="0"/>
                    <a:pt x="450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14"/>
            <p:cNvSpPr/>
            <p:nvPr/>
          </p:nvSpPr>
          <p:spPr>
            <a:xfrm>
              <a:off x="1929875" y="2469250"/>
              <a:ext cx="11250" cy="18275"/>
            </a:xfrm>
            <a:custGeom>
              <a:rect b="b" l="l" r="r" t="t"/>
              <a:pathLst>
                <a:path extrusionOk="0" h="731" w="450">
                  <a:moveTo>
                    <a:pt x="337" y="1"/>
                  </a:moveTo>
                  <a:lnTo>
                    <a:pt x="0" y="674"/>
                  </a:lnTo>
                  <a:lnTo>
                    <a:pt x="169" y="731"/>
                  </a:lnTo>
                  <a:lnTo>
                    <a:pt x="450" y="57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14"/>
            <p:cNvSpPr/>
            <p:nvPr/>
          </p:nvSpPr>
          <p:spPr>
            <a:xfrm>
              <a:off x="1941100" y="2476275"/>
              <a:ext cx="12675" cy="16875"/>
            </a:xfrm>
            <a:custGeom>
              <a:rect b="b" l="l" r="r" t="t"/>
              <a:pathLst>
                <a:path extrusionOk="0" h="675" w="507">
                  <a:moveTo>
                    <a:pt x="394" y="0"/>
                  </a:moveTo>
                  <a:lnTo>
                    <a:pt x="1" y="618"/>
                  </a:lnTo>
                  <a:lnTo>
                    <a:pt x="169" y="674"/>
                  </a:lnTo>
                  <a:lnTo>
                    <a:pt x="506" y="56"/>
                  </a:lnTo>
                  <a:lnTo>
                    <a:pt x="39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14"/>
            <p:cNvSpPr/>
            <p:nvPr/>
          </p:nvSpPr>
          <p:spPr>
            <a:xfrm>
              <a:off x="2000075" y="2554900"/>
              <a:ext cx="18275" cy="9850"/>
            </a:xfrm>
            <a:custGeom>
              <a:rect b="b" l="l" r="r" t="t"/>
              <a:pathLst>
                <a:path extrusionOk="0" h="394" w="731">
                  <a:moveTo>
                    <a:pt x="674" y="1"/>
                  </a:moveTo>
                  <a:lnTo>
                    <a:pt x="1" y="225"/>
                  </a:lnTo>
                  <a:lnTo>
                    <a:pt x="57" y="394"/>
                  </a:lnTo>
                  <a:lnTo>
                    <a:pt x="731" y="169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14"/>
            <p:cNvSpPr/>
            <p:nvPr/>
          </p:nvSpPr>
          <p:spPr>
            <a:xfrm>
              <a:off x="1851250" y="2455200"/>
              <a:ext cx="22475" cy="19700"/>
            </a:xfrm>
            <a:custGeom>
              <a:rect b="b" l="l" r="r" t="t"/>
              <a:pathLst>
                <a:path extrusionOk="0" h="788" w="899">
                  <a:moveTo>
                    <a:pt x="899" y="1"/>
                  </a:moveTo>
                  <a:cubicBezTo>
                    <a:pt x="618" y="1"/>
                    <a:pt x="337" y="57"/>
                    <a:pt x="0" y="113"/>
                  </a:cubicBezTo>
                  <a:lnTo>
                    <a:pt x="0" y="787"/>
                  </a:lnTo>
                  <a:cubicBezTo>
                    <a:pt x="337" y="731"/>
                    <a:pt x="618" y="731"/>
                    <a:pt x="899" y="731"/>
                  </a:cubicBezTo>
                  <a:lnTo>
                    <a:pt x="89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14"/>
            <p:cNvSpPr/>
            <p:nvPr/>
          </p:nvSpPr>
          <p:spPr>
            <a:xfrm>
              <a:off x="1983225" y="2608250"/>
              <a:ext cx="42150" cy="78675"/>
            </a:xfrm>
            <a:custGeom>
              <a:rect b="b" l="l" r="r" t="t"/>
              <a:pathLst>
                <a:path extrusionOk="0" h="3147" w="1686">
                  <a:moveTo>
                    <a:pt x="1012" y="1"/>
                  </a:moveTo>
                  <a:cubicBezTo>
                    <a:pt x="1012" y="57"/>
                    <a:pt x="1012" y="113"/>
                    <a:pt x="1012" y="169"/>
                  </a:cubicBezTo>
                  <a:cubicBezTo>
                    <a:pt x="1012" y="225"/>
                    <a:pt x="1012" y="282"/>
                    <a:pt x="1012" y="338"/>
                  </a:cubicBezTo>
                  <a:cubicBezTo>
                    <a:pt x="1012" y="450"/>
                    <a:pt x="955" y="562"/>
                    <a:pt x="955" y="731"/>
                  </a:cubicBezTo>
                  <a:cubicBezTo>
                    <a:pt x="899" y="1236"/>
                    <a:pt x="731" y="1742"/>
                    <a:pt x="506" y="2247"/>
                  </a:cubicBezTo>
                  <a:lnTo>
                    <a:pt x="506" y="2304"/>
                  </a:lnTo>
                  <a:cubicBezTo>
                    <a:pt x="338" y="2584"/>
                    <a:pt x="169" y="2865"/>
                    <a:pt x="1" y="3146"/>
                  </a:cubicBezTo>
                  <a:lnTo>
                    <a:pt x="843" y="3146"/>
                  </a:lnTo>
                  <a:cubicBezTo>
                    <a:pt x="955" y="2978"/>
                    <a:pt x="1012" y="2865"/>
                    <a:pt x="1124" y="2697"/>
                  </a:cubicBezTo>
                  <a:lnTo>
                    <a:pt x="1180" y="2528"/>
                  </a:lnTo>
                  <a:cubicBezTo>
                    <a:pt x="1236" y="2416"/>
                    <a:pt x="1292" y="2247"/>
                    <a:pt x="1348" y="2135"/>
                  </a:cubicBezTo>
                  <a:lnTo>
                    <a:pt x="1348" y="2079"/>
                  </a:lnTo>
                  <a:cubicBezTo>
                    <a:pt x="1348" y="1967"/>
                    <a:pt x="1405" y="1910"/>
                    <a:pt x="1461" y="1798"/>
                  </a:cubicBezTo>
                  <a:cubicBezTo>
                    <a:pt x="1573" y="1349"/>
                    <a:pt x="1685" y="843"/>
                    <a:pt x="1685" y="394"/>
                  </a:cubicBezTo>
                  <a:cubicBezTo>
                    <a:pt x="1685" y="338"/>
                    <a:pt x="1685" y="282"/>
                    <a:pt x="1685" y="225"/>
                  </a:cubicBezTo>
                  <a:lnTo>
                    <a:pt x="168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14"/>
            <p:cNvSpPr/>
            <p:nvPr/>
          </p:nvSpPr>
          <p:spPr>
            <a:xfrm>
              <a:off x="1851250" y="2508425"/>
              <a:ext cx="123575" cy="178500"/>
            </a:xfrm>
            <a:custGeom>
              <a:rect b="b" l="l" r="r" t="t"/>
              <a:pathLst>
                <a:path extrusionOk="0" h="7140" w="4943">
                  <a:moveTo>
                    <a:pt x="922" y="1"/>
                  </a:moveTo>
                  <a:cubicBezTo>
                    <a:pt x="858" y="1"/>
                    <a:pt x="794" y="3"/>
                    <a:pt x="730" y="6"/>
                  </a:cubicBezTo>
                  <a:cubicBezTo>
                    <a:pt x="506" y="6"/>
                    <a:pt x="225" y="62"/>
                    <a:pt x="0" y="118"/>
                  </a:cubicBezTo>
                  <a:lnTo>
                    <a:pt x="0" y="568"/>
                  </a:lnTo>
                  <a:cubicBezTo>
                    <a:pt x="225" y="455"/>
                    <a:pt x="506" y="455"/>
                    <a:pt x="730" y="455"/>
                  </a:cubicBezTo>
                  <a:cubicBezTo>
                    <a:pt x="801" y="451"/>
                    <a:pt x="872" y="449"/>
                    <a:pt x="942" y="449"/>
                  </a:cubicBezTo>
                  <a:cubicBezTo>
                    <a:pt x="2816" y="449"/>
                    <a:pt x="4385" y="1876"/>
                    <a:pt x="4493" y="3825"/>
                  </a:cubicBezTo>
                  <a:cubicBezTo>
                    <a:pt x="4549" y="5173"/>
                    <a:pt x="3819" y="6521"/>
                    <a:pt x="2584" y="7139"/>
                  </a:cubicBezTo>
                  <a:lnTo>
                    <a:pt x="3314" y="7139"/>
                  </a:lnTo>
                  <a:cubicBezTo>
                    <a:pt x="4381" y="6353"/>
                    <a:pt x="4943" y="5061"/>
                    <a:pt x="4886" y="3769"/>
                  </a:cubicBezTo>
                  <a:cubicBezTo>
                    <a:pt x="4830" y="2702"/>
                    <a:pt x="4325" y="1747"/>
                    <a:pt x="3538" y="1017"/>
                  </a:cubicBezTo>
                  <a:cubicBezTo>
                    <a:pt x="2802" y="386"/>
                    <a:pt x="1868" y="1"/>
                    <a:pt x="922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14"/>
            <p:cNvSpPr/>
            <p:nvPr/>
          </p:nvSpPr>
          <p:spPr>
            <a:xfrm>
              <a:off x="1856850" y="2590150"/>
              <a:ext cx="40750" cy="34975"/>
            </a:xfrm>
            <a:custGeom>
              <a:rect b="b" l="l" r="r" t="t"/>
              <a:pathLst>
                <a:path extrusionOk="0" h="1399" w="1630">
                  <a:moveTo>
                    <a:pt x="675" y="1"/>
                  </a:moveTo>
                  <a:cubicBezTo>
                    <a:pt x="325" y="1"/>
                    <a:pt x="1" y="275"/>
                    <a:pt x="1" y="725"/>
                  </a:cubicBezTo>
                  <a:cubicBezTo>
                    <a:pt x="1" y="1118"/>
                    <a:pt x="282" y="1399"/>
                    <a:pt x="675" y="1399"/>
                  </a:cubicBezTo>
                  <a:cubicBezTo>
                    <a:pt x="1293" y="1399"/>
                    <a:pt x="1630" y="669"/>
                    <a:pt x="1180" y="219"/>
                  </a:cubicBezTo>
                  <a:cubicBezTo>
                    <a:pt x="1030" y="70"/>
                    <a:pt x="849" y="1"/>
                    <a:pt x="675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14"/>
            <p:cNvSpPr/>
            <p:nvPr/>
          </p:nvSpPr>
          <p:spPr>
            <a:xfrm>
              <a:off x="1977600" y="1880925"/>
              <a:ext cx="25300" cy="18275"/>
            </a:xfrm>
            <a:custGeom>
              <a:rect b="b" l="l" r="r" t="t"/>
              <a:pathLst>
                <a:path extrusionOk="0" h="731" w="1012">
                  <a:moveTo>
                    <a:pt x="900" y="1"/>
                  </a:moveTo>
                  <a:lnTo>
                    <a:pt x="1" y="562"/>
                  </a:lnTo>
                  <a:cubicBezTo>
                    <a:pt x="57" y="618"/>
                    <a:pt x="57" y="675"/>
                    <a:pt x="113" y="731"/>
                  </a:cubicBezTo>
                  <a:lnTo>
                    <a:pt x="1012" y="113"/>
                  </a:lnTo>
                  <a:lnTo>
                    <a:pt x="90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14"/>
            <p:cNvSpPr/>
            <p:nvPr/>
          </p:nvSpPr>
          <p:spPr>
            <a:xfrm>
              <a:off x="1970600" y="1868300"/>
              <a:ext cx="22475" cy="19675"/>
            </a:xfrm>
            <a:custGeom>
              <a:rect b="b" l="l" r="r" t="t"/>
              <a:pathLst>
                <a:path extrusionOk="0" h="787" w="899">
                  <a:moveTo>
                    <a:pt x="843" y="0"/>
                  </a:moveTo>
                  <a:lnTo>
                    <a:pt x="0" y="674"/>
                  </a:lnTo>
                  <a:lnTo>
                    <a:pt x="112" y="786"/>
                  </a:lnTo>
                  <a:lnTo>
                    <a:pt x="899" y="112"/>
                  </a:lnTo>
                  <a:cubicBezTo>
                    <a:pt x="899" y="56"/>
                    <a:pt x="843" y="0"/>
                    <a:pt x="843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14"/>
            <p:cNvSpPr/>
            <p:nvPr/>
          </p:nvSpPr>
          <p:spPr>
            <a:xfrm>
              <a:off x="1984625" y="1893575"/>
              <a:ext cx="25300" cy="15450"/>
            </a:xfrm>
            <a:custGeom>
              <a:rect b="b" l="l" r="r" t="t"/>
              <a:pathLst>
                <a:path extrusionOk="0" h="618" w="1012">
                  <a:moveTo>
                    <a:pt x="899" y="0"/>
                  </a:moveTo>
                  <a:lnTo>
                    <a:pt x="1" y="506"/>
                  </a:lnTo>
                  <a:cubicBezTo>
                    <a:pt x="1" y="562"/>
                    <a:pt x="57" y="562"/>
                    <a:pt x="57" y="618"/>
                  </a:cubicBezTo>
                  <a:lnTo>
                    <a:pt x="1012" y="112"/>
                  </a:lnTo>
                  <a:lnTo>
                    <a:pt x="89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14"/>
            <p:cNvSpPr/>
            <p:nvPr/>
          </p:nvSpPr>
          <p:spPr>
            <a:xfrm>
              <a:off x="1990250" y="1907600"/>
              <a:ext cx="26700" cy="12675"/>
            </a:xfrm>
            <a:custGeom>
              <a:rect b="b" l="l" r="r" t="t"/>
              <a:pathLst>
                <a:path extrusionOk="0" h="507" w="1068">
                  <a:moveTo>
                    <a:pt x="955" y="1"/>
                  </a:moveTo>
                  <a:lnTo>
                    <a:pt x="0" y="394"/>
                  </a:lnTo>
                  <a:lnTo>
                    <a:pt x="57" y="506"/>
                  </a:lnTo>
                  <a:lnTo>
                    <a:pt x="1067" y="113"/>
                  </a:lnTo>
                  <a:cubicBezTo>
                    <a:pt x="1011" y="57"/>
                    <a:pt x="1011" y="57"/>
                    <a:pt x="955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14"/>
            <p:cNvSpPr/>
            <p:nvPr/>
          </p:nvSpPr>
          <p:spPr>
            <a:xfrm>
              <a:off x="1962175" y="1857050"/>
              <a:ext cx="22475" cy="22500"/>
            </a:xfrm>
            <a:custGeom>
              <a:rect b="b" l="l" r="r" t="t"/>
              <a:pathLst>
                <a:path extrusionOk="0" h="900" w="899">
                  <a:moveTo>
                    <a:pt x="786" y="1"/>
                  </a:moveTo>
                  <a:lnTo>
                    <a:pt x="0" y="787"/>
                  </a:lnTo>
                  <a:lnTo>
                    <a:pt x="112" y="899"/>
                  </a:lnTo>
                  <a:lnTo>
                    <a:pt x="899" y="169"/>
                  </a:lnTo>
                  <a:lnTo>
                    <a:pt x="78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14"/>
            <p:cNvSpPr/>
            <p:nvPr/>
          </p:nvSpPr>
          <p:spPr>
            <a:xfrm>
              <a:off x="1998675" y="1935675"/>
              <a:ext cx="25300" cy="8450"/>
            </a:xfrm>
            <a:custGeom>
              <a:rect b="b" l="l" r="r" t="t"/>
              <a:pathLst>
                <a:path extrusionOk="0" h="338" w="1012">
                  <a:moveTo>
                    <a:pt x="1011" y="1"/>
                  </a:moveTo>
                  <a:lnTo>
                    <a:pt x="0" y="169"/>
                  </a:lnTo>
                  <a:cubicBezTo>
                    <a:pt x="0" y="226"/>
                    <a:pt x="0" y="282"/>
                    <a:pt x="0" y="338"/>
                  </a:cubicBezTo>
                  <a:lnTo>
                    <a:pt x="1011" y="169"/>
                  </a:lnTo>
                  <a:lnTo>
                    <a:pt x="101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14"/>
            <p:cNvSpPr/>
            <p:nvPr/>
          </p:nvSpPr>
          <p:spPr>
            <a:xfrm>
              <a:off x="1994450" y="1921650"/>
              <a:ext cx="26700" cy="11250"/>
            </a:xfrm>
            <a:custGeom>
              <a:rect b="b" l="l" r="r" t="t"/>
              <a:pathLst>
                <a:path extrusionOk="0" h="450" w="1068">
                  <a:moveTo>
                    <a:pt x="1012" y="0"/>
                  </a:moveTo>
                  <a:lnTo>
                    <a:pt x="1" y="281"/>
                  </a:lnTo>
                  <a:cubicBezTo>
                    <a:pt x="1" y="337"/>
                    <a:pt x="1" y="393"/>
                    <a:pt x="57" y="450"/>
                  </a:cubicBezTo>
                  <a:lnTo>
                    <a:pt x="1068" y="169"/>
                  </a:lnTo>
                  <a:cubicBezTo>
                    <a:pt x="1068" y="113"/>
                    <a:pt x="1012" y="56"/>
                    <a:pt x="1012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14"/>
            <p:cNvSpPr/>
            <p:nvPr/>
          </p:nvSpPr>
          <p:spPr>
            <a:xfrm>
              <a:off x="1942500" y="1838800"/>
              <a:ext cx="18275" cy="23900"/>
            </a:xfrm>
            <a:custGeom>
              <a:rect b="b" l="l" r="r" t="t"/>
              <a:pathLst>
                <a:path extrusionOk="0" h="956" w="731">
                  <a:moveTo>
                    <a:pt x="562" y="1"/>
                  </a:moveTo>
                  <a:lnTo>
                    <a:pt x="1" y="899"/>
                  </a:lnTo>
                  <a:lnTo>
                    <a:pt x="169" y="955"/>
                  </a:lnTo>
                  <a:lnTo>
                    <a:pt x="731" y="113"/>
                  </a:lnTo>
                  <a:lnTo>
                    <a:pt x="562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14"/>
            <p:cNvSpPr/>
            <p:nvPr/>
          </p:nvSpPr>
          <p:spPr>
            <a:xfrm>
              <a:off x="1897575" y="1817750"/>
              <a:ext cx="8450" cy="25300"/>
            </a:xfrm>
            <a:custGeom>
              <a:rect b="b" l="l" r="r" t="t"/>
              <a:pathLst>
                <a:path extrusionOk="0" h="1012" w="338">
                  <a:moveTo>
                    <a:pt x="169" y="0"/>
                  </a:moveTo>
                  <a:lnTo>
                    <a:pt x="1" y="1011"/>
                  </a:lnTo>
                  <a:lnTo>
                    <a:pt x="169" y="1011"/>
                  </a:lnTo>
                  <a:lnTo>
                    <a:pt x="33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14"/>
            <p:cNvSpPr/>
            <p:nvPr/>
          </p:nvSpPr>
          <p:spPr>
            <a:xfrm>
              <a:off x="1908800" y="1820550"/>
              <a:ext cx="11275" cy="26700"/>
            </a:xfrm>
            <a:custGeom>
              <a:rect b="b" l="l" r="r" t="t"/>
              <a:pathLst>
                <a:path extrusionOk="0" h="1068" w="451">
                  <a:moveTo>
                    <a:pt x="338" y="0"/>
                  </a:moveTo>
                  <a:lnTo>
                    <a:pt x="1" y="1011"/>
                  </a:lnTo>
                  <a:lnTo>
                    <a:pt x="169" y="1068"/>
                  </a:lnTo>
                  <a:lnTo>
                    <a:pt x="450" y="57"/>
                  </a:lnTo>
                  <a:lnTo>
                    <a:pt x="33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14"/>
            <p:cNvSpPr/>
            <p:nvPr/>
          </p:nvSpPr>
          <p:spPr>
            <a:xfrm>
              <a:off x="1952325" y="1847225"/>
              <a:ext cx="21100" cy="23900"/>
            </a:xfrm>
            <a:custGeom>
              <a:rect b="b" l="l" r="r" t="t"/>
              <a:pathLst>
                <a:path extrusionOk="0" h="956" w="844">
                  <a:moveTo>
                    <a:pt x="731" y="1"/>
                  </a:moveTo>
                  <a:lnTo>
                    <a:pt x="1" y="843"/>
                  </a:lnTo>
                  <a:lnTo>
                    <a:pt x="169" y="955"/>
                  </a:lnTo>
                  <a:lnTo>
                    <a:pt x="843" y="113"/>
                  </a:lnTo>
                  <a:lnTo>
                    <a:pt x="73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14"/>
            <p:cNvSpPr/>
            <p:nvPr/>
          </p:nvSpPr>
          <p:spPr>
            <a:xfrm>
              <a:off x="1883525" y="1814925"/>
              <a:ext cx="8450" cy="26700"/>
            </a:xfrm>
            <a:custGeom>
              <a:rect b="b" l="l" r="r" t="t"/>
              <a:pathLst>
                <a:path extrusionOk="0" h="1068" w="338">
                  <a:moveTo>
                    <a:pt x="113" y="1"/>
                  </a:moveTo>
                  <a:lnTo>
                    <a:pt x="1" y="1068"/>
                  </a:lnTo>
                  <a:lnTo>
                    <a:pt x="226" y="1068"/>
                  </a:lnTo>
                  <a:lnTo>
                    <a:pt x="338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14"/>
            <p:cNvSpPr/>
            <p:nvPr/>
          </p:nvSpPr>
          <p:spPr>
            <a:xfrm>
              <a:off x="1921450" y="1824750"/>
              <a:ext cx="14050" cy="26725"/>
            </a:xfrm>
            <a:custGeom>
              <a:rect b="b" l="l" r="r" t="t"/>
              <a:pathLst>
                <a:path extrusionOk="0" h="1069" w="562">
                  <a:moveTo>
                    <a:pt x="393" y="1"/>
                  </a:moveTo>
                  <a:lnTo>
                    <a:pt x="0" y="1012"/>
                  </a:lnTo>
                  <a:lnTo>
                    <a:pt x="113" y="1068"/>
                  </a:lnTo>
                  <a:lnTo>
                    <a:pt x="562" y="57"/>
                  </a:lnTo>
                  <a:lnTo>
                    <a:pt x="39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14"/>
            <p:cNvSpPr/>
            <p:nvPr/>
          </p:nvSpPr>
          <p:spPr>
            <a:xfrm>
              <a:off x="1931275" y="1831775"/>
              <a:ext cx="16875" cy="25300"/>
            </a:xfrm>
            <a:custGeom>
              <a:rect b="b" l="l" r="r" t="t"/>
              <a:pathLst>
                <a:path extrusionOk="0" h="1012" w="675">
                  <a:moveTo>
                    <a:pt x="506" y="1"/>
                  </a:moveTo>
                  <a:lnTo>
                    <a:pt x="0" y="956"/>
                  </a:lnTo>
                  <a:lnTo>
                    <a:pt x="169" y="1012"/>
                  </a:lnTo>
                  <a:lnTo>
                    <a:pt x="674" y="57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14"/>
            <p:cNvSpPr/>
            <p:nvPr/>
          </p:nvSpPr>
          <p:spPr>
            <a:xfrm>
              <a:off x="2000075" y="1949725"/>
              <a:ext cx="26700" cy="7050"/>
            </a:xfrm>
            <a:custGeom>
              <a:rect b="b" l="l" r="r" t="t"/>
              <a:pathLst>
                <a:path extrusionOk="0" h="282" w="1068">
                  <a:moveTo>
                    <a:pt x="1068" y="1"/>
                  </a:moveTo>
                  <a:lnTo>
                    <a:pt x="57" y="113"/>
                  </a:lnTo>
                  <a:cubicBezTo>
                    <a:pt x="1" y="169"/>
                    <a:pt x="1" y="225"/>
                    <a:pt x="1" y="281"/>
                  </a:cubicBezTo>
                  <a:lnTo>
                    <a:pt x="1068" y="169"/>
                  </a:lnTo>
                  <a:lnTo>
                    <a:pt x="1068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14"/>
            <p:cNvSpPr/>
            <p:nvPr/>
          </p:nvSpPr>
          <p:spPr>
            <a:xfrm>
              <a:off x="1851250" y="1965175"/>
              <a:ext cx="174125" cy="153075"/>
            </a:xfrm>
            <a:custGeom>
              <a:rect b="b" l="l" r="r" t="t"/>
              <a:pathLst>
                <a:path extrusionOk="0" h="6123" w="6965">
                  <a:moveTo>
                    <a:pt x="5954" y="0"/>
                  </a:moveTo>
                  <a:lnTo>
                    <a:pt x="5954" y="169"/>
                  </a:lnTo>
                  <a:lnTo>
                    <a:pt x="6291" y="169"/>
                  </a:lnTo>
                  <a:lnTo>
                    <a:pt x="6291" y="506"/>
                  </a:lnTo>
                  <a:lnTo>
                    <a:pt x="5954" y="506"/>
                  </a:lnTo>
                  <a:lnTo>
                    <a:pt x="5954" y="674"/>
                  </a:lnTo>
                  <a:lnTo>
                    <a:pt x="6291" y="674"/>
                  </a:lnTo>
                  <a:cubicBezTo>
                    <a:pt x="6291" y="787"/>
                    <a:pt x="6234" y="955"/>
                    <a:pt x="6234" y="1068"/>
                  </a:cubicBezTo>
                  <a:lnTo>
                    <a:pt x="5897" y="1011"/>
                  </a:lnTo>
                  <a:lnTo>
                    <a:pt x="5897" y="1068"/>
                  </a:lnTo>
                  <a:lnTo>
                    <a:pt x="5897" y="1180"/>
                  </a:lnTo>
                  <a:lnTo>
                    <a:pt x="6234" y="1236"/>
                  </a:lnTo>
                  <a:cubicBezTo>
                    <a:pt x="6234" y="1348"/>
                    <a:pt x="6178" y="1461"/>
                    <a:pt x="6178" y="1573"/>
                  </a:cubicBezTo>
                  <a:lnTo>
                    <a:pt x="5841" y="1461"/>
                  </a:lnTo>
                  <a:cubicBezTo>
                    <a:pt x="5841" y="1517"/>
                    <a:pt x="5785" y="1573"/>
                    <a:pt x="5785" y="1629"/>
                  </a:cubicBezTo>
                  <a:lnTo>
                    <a:pt x="6122" y="1742"/>
                  </a:lnTo>
                  <a:lnTo>
                    <a:pt x="6010" y="2079"/>
                  </a:lnTo>
                  <a:lnTo>
                    <a:pt x="5617" y="1910"/>
                  </a:lnTo>
                  <a:lnTo>
                    <a:pt x="5560" y="2079"/>
                  </a:lnTo>
                  <a:lnTo>
                    <a:pt x="5897" y="2191"/>
                  </a:lnTo>
                  <a:cubicBezTo>
                    <a:pt x="5841" y="2303"/>
                    <a:pt x="5785" y="2415"/>
                    <a:pt x="5729" y="2528"/>
                  </a:cubicBezTo>
                  <a:lnTo>
                    <a:pt x="5448" y="2359"/>
                  </a:lnTo>
                  <a:lnTo>
                    <a:pt x="5336" y="2528"/>
                  </a:lnTo>
                  <a:lnTo>
                    <a:pt x="5617" y="2696"/>
                  </a:lnTo>
                  <a:cubicBezTo>
                    <a:pt x="5560" y="2809"/>
                    <a:pt x="5504" y="2921"/>
                    <a:pt x="5448" y="2977"/>
                  </a:cubicBezTo>
                  <a:lnTo>
                    <a:pt x="5167" y="2809"/>
                  </a:lnTo>
                  <a:lnTo>
                    <a:pt x="5055" y="2977"/>
                  </a:lnTo>
                  <a:lnTo>
                    <a:pt x="5336" y="3146"/>
                  </a:lnTo>
                  <a:lnTo>
                    <a:pt x="5167" y="3426"/>
                  </a:lnTo>
                  <a:lnTo>
                    <a:pt x="4886" y="3202"/>
                  </a:lnTo>
                  <a:lnTo>
                    <a:pt x="4774" y="3314"/>
                  </a:lnTo>
                  <a:lnTo>
                    <a:pt x="4999" y="3539"/>
                  </a:lnTo>
                  <a:cubicBezTo>
                    <a:pt x="4943" y="3595"/>
                    <a:pt x="4830" y="3707"/>
                    <a:pt x="4774" y="3820"/>
                  </a:cubicBezTo>
                  <a:lnTo>
                    <a:pt x="4549" y="3539"/>
                  </a:lnTo>
                  <a:lnTo>
                    <a:pt x="4437" y="3707"/>
                  </a:lnTo>
                  <a:lnTo>
                    <a:pt x="4662" y="3932"/>
                  </a:lnTo>
                  <a:lnTo>
                    <a:pt x="4381" y="4157"/>
                  </a:lnTo>
                  <a:lnTo>
                    <a:pt x="4156" y="3876"/>
                  </a:lnTo>
                  <a:lnTo>
                    <a:pt x="4044" y="4044"/>
                  </a:lnTo>
                  <a:lnTo>
                    <a:pt x="4269" y="4269"/>
                  </a:lnTo>
                  <a:lnTo>
                    <a:pt x="3988" y="4494"/>
                  </a:lnTo>
                  <a:lnTo>
                    <a:pt x="3763" y="4213"/>
                  </a:lnTo>
                  <a:lnTo>
                    <a:pt x="3651" y="4325"/>
                  </a:lnTo>
                  <a:lnTo>
                    <a:pt x="3819" y="4606"/>
                  </a:lnTo>
                  <a:lnTo>
                    <a:pt x="3538" y="4774"/>
                  </a:lnTo>
                  <a:lnTo>
                    <a:pt x="3370" y="4494"/>
                  </a:lnTo>
                  <a:lnTo>
                    <a:pt x="3201" y="4550"/>
                  </a:lnTo>
                  <a:lnTo>
                    <a:pt x="3370" y="4831"/>
                  </a:lnTo>
                  <a:lnTo>
                    <a:pt x="3033" y="4999"/>
                  </a:lnTo>
                  <a:lnTo>
                    <a:pt x="2921" y="4718"/>
                  </a:lnTo>
                  <a:lnTo>
                    <a:pt x="2752" y="4774"/>
                  </a:lnTo>
                  <a:lnTo>
                    <a:pt x="2864" y="5111"/>
                  </a:lnTo>
                  <a:lnTo>
                    <a:pt x="2527" y="5224"/>
                  </a:lnTo>
                  <a:lnTo>
                    <a:pt x="2471" y="4887"/>
                  </a:lnTo>
                  <a:lnTo>
                    <a:pt x="2303" y="4943"/>
                  </a:lnTo>
                  <a:lnTo>
                    <a:pt x="2415" y="5280"/>
                  </a:lnTo>
                  <a:cubicBezTo>
                    <a:pt x="2247" y="5280"/>
                    <a:pt x="2134" y="5336"/>
                    <a:pt x="2022" y="5336"/>
                  </a:cubicBezTo>
                  <a:lnTo>
                    <a:pt x="1966" y="4999"/>
                  </a:lnTo>
                  <a:lnTo>
                    <a:pt x="1797" y="4999"/>
                  </a:lnTo>
                  <a:lnTo>
                    <a:pt x="1854" y="5336"/>
                  </a:lnTo>
                  <a:lnTo>
                    <a:pt x="1517" y="5448"/>
                  </a:lnTo>
                  <a:lnTo>
                    <a:pt x="1517" y="5111"/>
                  </a:lnTo>
                  <a:lnTo>
                    <a:pt x="1348" y="5111"/>
                  </a:lnTo>
                  <a:lnTo>
                    <a:pt x="1348" y="5448"/>
                  </a:lnTo>
                  <a:lnTo>
                    <a:pt x="955" y="5448"/>
                  </a:lnTo>
                  <a:lnTo>
                    <a:pt x="955" y="5111"/>
                  </a:lnTo>
                  <a:lnTo>
                    <a:pt x="786" y="5111"/>
                  </a:lnTo>
                  <a:lnTo>
                    <a:pt x="786" y="5448"/>
                  </a:lnTo>
                  <a:lnTo>
                    <a:pt x="449" y="5448"/>
                  </a:lnTo>
                  <a:lnTo>
                    <a:pt x="506" y="5111"/>
                  </a:lnTo>
                  <a:lnTo>
                    <a:pt x="337" y="5111"/>
                  </a:lnTo>
                  <a:lnTo>
                    <a:pt x="337" y="5448"/>
                  </a:lnTo>
                  <a:lnTo>
                    <a:pt x="0" y="5392"/>
                  </a:lnTo>
                  <a:lnTo>
                    <a:pt x="0" y="6066"/>
                  </a:lnTo>
                  <a:lnTo>
                    <a:pt x="225" y="6066"/>
                  </a:lnTo>
                  <a:lnTo>
                    <a:pt x="225" y="6122"/>
                  </a:lnTo>
                  <a:lnTo>
                    <a:pt x="1573" y="6122"/>
                  </a:lnTo>
                  <a:lnTo>
                    <a:pt x="2022" y="6066"/>
                  </a:lnTo>
                  <a:cubicBezTo>
                    <a:pt x="2191" y="6010"/>
                    <a:pt x="2415" y="5954"/>
                    <a:pt x="2584" y="5898"/>
                  </a:cubicBezTo>
                  <a:cubicBezTo>
                    <a:pt x="2808" y="5842"/>
                    <a:pt x="3089" y="5785"/>
                    <a:pt x="3314" y="5673"/>
                  </a:cubicBezTo>
                  <a:cubicBezTo>
                    <a:pt x="3595" y="5561"/>
                    <a:pt x="3932" y="5392"/>
                    <a:pt x="4212" y="5224"/>
                  </a:cubicBezTo>
                  <a:cubicBezTo>
                    <a:pt x="4606" y="4943"/>
                    <a:pt x="4999" y="4662"/>
                    <a:pt x="5280" y="4325"/>
                  </a:cubicBezTo>
                  <a:cubicBezTo>
                    <a:pt x="5841" y="3763"/>
                    <a:pt x="6291" y="3089"/>
                    <a:pt x="6627" y="2359"/>
                  </a:cubicBezTo>
                  <a:cubicBezTo>
                    <a:pt x="6684" y="2191"/>
                    <a:pt x="6684" y="2079"/>
                    <a:pt x="6740" y="1910"/>
                  </a:cubicBezTo>
                  <a:cubicBezTo>
                    <a:pt x="6852" y="1517"/>
                    <a:pt x="6964" y="1124"/>
                    <a:pt x="6964" y="787"/>
                  </a:cubicBezTo>
                  <a:lnTo>
                    <a:pt x="6964" y="618"/>
                  </a:lnTo>
                  <a:lnTo>
                    <a:pt x="6964" y="57"/>
                  </a:lnTo>
                  <a:lnTo>
                    <a:pt x="696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14"/>
            <p:cNvSpPr/>
            <p:nvPr/>
          </p:nvSpPr>
          <p:spPr>
            <a:xfrm>
              <a:off x="1851250" y="1813525"/>
              <a:ext cx="25300" cy="28100"/>
            </a:xfrm>
            <a:custGeom>
              <a:rect b="b" l="l" r="r" t="t"/>
              <a:pathLst>
                <a:path extrusionOk="0" h="1124" w="1012">
                  <a:moveTo>
                    <a:pt x="899" y="1"/>
                  </a:moveTo>
                  <a:cubicBezTo>
                    <a:pt x="674" y="1"/>
                    <a:pt x="506" y="1"/>
                    <a:pt x="337" y="57"/>
                  </a:cubicBezTo>
                  <a:lnTo>
                    <a:pt x="0" y="57"/>
                  </a:lnTo>
                  <a:lnTo>
                    <a:pt x="0" y="787"/>
                  </a:lnTo>
                  <a:lnTo>
                    <a:pt x="337" y="787"/>
                  </a:lnTo>
                  <a:lnTo>
                    <a:pt x="337" y="1124"/>
                  </a:lnTo>
                  <a:lnTo>
                    <a:pt x="506" y="1124"/>
                  </a:lnTo>
                  <a:lnTo>
                    <a:pt x="506" y="787"/>
                  </a:lnTo>
                  <a:lnTo>
                    <a:pt x="843" y="787"/>
                  </a:lnTo>
                  <a:lnTo>
                    <a:pt x="843" y="1124"/>
                  </a:lnTo>
                  <a:lnTo>
                    <a:pt x="1011" y="1124"/>
                  </a:lnTo>
                  <a:lnTo>
                    <a:pt x="101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14"/>
            <p:cNvSpPr/>
            <p:nvPr/>
          </p:nvSpPr>
          <p:spPr>
            <a:xfrm>
              <a:off x="1851250" y="1841600"/>
              <a:ext cx="25" cy="1450"/>
            </a:xfrm>
            <a:custGeom>
              <a:rect b="b" l="l" r="r" t="t"/>
              <a:pathLst>
                <a:path extrusionOk="0" h="58" w="1">
                  <a:moveTo>
                    <a:pt x="0" y="57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14"/>
            <p:cNvSpPr/>
            <p:nvPr/>
          </p:nvSpPr>
          <p:spPr>
            <a:xfrm>
              <a:off x="1851250" y="1868300"/>
              <a:ext cx="21075" cy="12650"/>
            </a:xfrm>
            <a:custGeom>
              <a:rect b="b" l="l" r="r" t="t"/>
              <a:pathLst>
                <a:path extrusionOk="0" h="506" w="843">
                  <a:moveTo>
                    <a:pt x="843" y="0"/>
                  </a:moveTo>
                  <a:cubicBezTo>
                    <a:pt x="562" y="0"/>
                    <a:pt x="281" y="0"/>
                    <a:pt x="0" y="112"/>
                  </a:cubicBezTo>
                  <a:lnTo>
                    <a:pt x="0" y="506"/>
                  </a:lnTo>
                  <a:cubicBezTo>
                    <a:pt x="281" y="393"/>
                    <a:pt x="562" y="393"/>
                    <a:pt x="843" y="393"/>
                  </a:cubicBezTo>
                  <a:lnTo>
                    <a:pt x="84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14"/>
            <p:cNvSpPr/>
            <p:nvPr/>
          </p:nvSpPr>
          <p:spPr>
            <a:xfrm>
              <a:off x="1851250" y="2014325"/>
              <a:ext cx="105325" cy="51300"/>
            </a:xfrm>
            <a:custGeom>
              <a:rect b="b" l="l" r="r" t="t"/>
              <a:pathLst>
                <a:path extrusionOk="0" h="2052" w="4213">
                  <a:moveTo>
                    <a:pt x="3932" y="0"/>
                  </a:moveTo>
                  <a:cubicBezTo>
                    <a:pt x="3242" y="1058"/>
                    <a:pt x="2063" y="1664"/>
                    <a:pt x="826" y="1664"/>
                  </a:cubicBezTo>
                  <a:cubicBezTo>
                    <a:pt x="552" y="1664"/>
                    <a:pt x="275" y="1634"/>
                    <a:pt x="0" y="1573"/>
                  </a:cubicBezTo>
                  <a:lnTo>
                    <a:pt x="0" y="1966"/>
                  </a:lnTo>
                  <a:cubicBezTo>
                    <a:pt x="278" y="2023"/>
                    <a:pt x="558" y="2052"/>
                    <a:pt x="835" y="2052"/>
                  </a:cubicBezTo>
                  <a:cubicBezTo>
                    <a:pt x="2181" y="2052"/>
                    <a:pt x="3467" y="1389"/>
                    <a:pt x="4212" y="225"/>
                  </a:cubicBezTo>
                  <a:lnTo>
                    <a:pt x="3932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14"/>
            <p:cNvSpPr/>
            <p:nvPr/>
          </p:nvSpPr>
          <p:spPr>
            <a:xfrm>
              <a:off x="1851250" y="1916025"/>
              <a:ext cx="74425" cy="102525"/>
            </a:xfrm>
            <a:custGeom>
              <a:rect b="b" l="l" r="r" t="t"/>
              <a:pathLst>
                <a:path extrusionOk="0" h="4101" w="2977">
                  <a:moveTo>
                    <a:pt x="899" y="1"/>
                  </a:moveTo>
                  <a:cubicBezTo>
                    <a:pt x="618" y="1"/>
                    <a:pt x="281" y="113"/>
                    <a:pt x="0" y="225"/>
                  </a:cubicBezTo>
                  <a:lnTo>
                    <a:pt x="0" y="899"/>
                  </a:lnTo>
                  <a:cubicBezTo>
                    <a:pt x="281" y="675"/>
                    <a:pt x="562" y="618"/>
                    <a:pt x="899" y="618"/>
                  </a:cubicBezTo>
                  <a:cubicBezTo>
                    <a:pt x="2808" y="618"/>
                    <a:pt x="2808" y="3483"/>
                    <a:pt x="899" y="3483"/>
                  </a:cubicBezTo>
                  <a:cubicBezTo>
                    <a:pt x="562" y="3483"/>
                    <a:pt x="281" y="3371"/>
                    <a:pt x="0" y="3202"/>
                  </a:cubicBezTo>
                  <a:lnTo>
                    <a:pt x="0" y="3876"/>
                  </a:lnTo>
                  <a:cubicBezTo>
                    <a:pt x="281" y="3988"/>
                    <a:pt x="618" y="4101"/>
                    <a:pt x="899" y="4101"/>
                  </a:cubicBezTo>
                  <a:cubicBezTo>
                    <a:pt x="2022" y="4101"/>
                    <a:pt x="2977" y="3146"/>
                    <a:pt x="2921" y="2023"/>
                  </a:cubicBezTo>
                  <a:cubicBezTo>
                    <a:pt x="2921" y="899"/>
                    <a:pt x="2022" y="1"/>
                    <a:pt x="899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14"/>
            <p:cNvSpPr/>
            <p:nvPr/>
          </p:nvSpPr>
          <p:spPr>
            <a:xfrm>
              <a:off x="2181200" y="2125250"/>
              <a:ext cx="344050" cy="333275"/>
            </a:xfrm>
            <a:custGeom>
              <a:rect b="b" l="l" r="r" t="t"/>
              <a:pathLst>
                <a:path extrusionOk="0" h="13331" w="13762">
                  <a:moveTo>
                    <a:pt x="9156" y="0"/>
                  </a:moveTo>
                  <a:lnTo>
                    <a:pt x="9043" y="393"/>
                  </a:lnTo>
                  <a:cubicBezTo>
                    <a:pt x="11683" y="1404"/>
                    <a:pt x="13368" y="4100"/>
                    <a:pt x="13199" y="6965"/>
                  </a:cubicBezTo>
                  <a:cubicBezTo>
                    <a:pt x="12919" y="10166"/>
                    <a:pt x="10391" y="12693"/>
                    <a:pt x="7190" y="12918"/>
                  </a:cubicBezTo>
                  <a:cubicBezTo>
                    <a:pt x="7000" y="12935"/>
                    <a:pt x="6812" y="12943"/>
                    <a:pt x="6625" y="12943"/>
                  </a:cubicBezTo>
                  <a:cubicBezTo>
                    <a:pt x="3651" y="12943"/>
                    <a:pt x="1025" y="10879"/>
                    <a:pt x="338" y="7919"/>
                  </a:cubicBezTo>
                  <a:lnTo>
                    <a:pt x="1" y="7976"/>
                  </a:lnTo>
                  <a:cubicBezTo>
                    <a:pt x="619" y="10952"/>
                    <a:pt x="3146" y="13087"/>
                    <a:pt x="6179" y="13311"/>
                  </a:cubicBezTo>
                  <a:cubicBezTo>
                    <a:pt x="6353" y="13324"/>
                    <a:pt x="6525" y="13331"/>
                    <a:pt x="6697" y="13331"/>
                  </a:cubicBezTo>
                  <a:cubicBezTo>
                    <a:pt x="10241" y="13331"/>
                    <a:pt x="13271" y="10607"/>
                    <a:pt x="13593" y="6965"/>
                  </a:cubicBezTo>
                  <a:cubicBezTo>
                    <a:pt x="13761" y="3932"/>
                    <a:pt x="12020" y="1123"/>
                    <a:pt x="9156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14"/>
            <p:cNvSpPr/>
            <p:nvPr/>
          </p:nvSpPr>
          <p:spPr>
            <a:xfrm>
              <a:off x="2266850" y="2208775"/>
              <a:ext cx="170350" cy="154850"/>
            </a:xfrm>
            <a:custGeom>
              <a:rect b="b" l="l" r="r" t="t"/>
              <a:pathLst>
                <a:path extrusionOk="0" h="6194" w="6814">
                  <a:moveTo>
                    <a:pt x="3324" y="219"/>
                  </a:moveTo>
                  <a:cubicBezTo>
                    <a:pt x="4380" y="219"/>
                    <a:pt x="5437" y="773"/>
                    <a:pt x="5954" y="1995"/>
                  </a:cubicBezTo>
                  <a:cubicBezTo>
                    <a:pt x="6814" y="4123"/>
                    <a:pt x="5109" y="6012"/>
                    <a:pt x="3251" y="6012"/>
                  </a:cubicBezTo>
                  <a:cubicBezTo>
                    <a:pt x="2559" y="6012"/>
                    <a:pt x="1846" y="5750"/>
                    <a:pt x="1236" y="5140"/>
                  </a:cubicBezTo>
                  <a:cubicBezTo>
                    <a:pt x="731" y="4635"/>
                    <a:pt x="394" y="3904"/>
                    <a:pt x="394" y="3118"/>
                  </a:cubicBezTo>
                  <a:cubicBezTo>
                    <a:pt x="394" y="1289"/>
                    <a:pt x="1857" y="219"/>
                    <a:pt x="3324" y="219"/>
                  </a:cubicBezTo>
                  <a:close/>
                  <a:moveTo>
                    <a:pt x="3279" y="1"/>
                  </a:moveTo>
                  <a:cubicBezTo>
                    <a:pt x="1700" y="1"/>
                    <a:pt x="113" y="1040"/>
                    <a:pt x="1" y="3118"/>
                  </a:cubicBezTo>
                  <a:cubicBezTo>
                    <a:pt x="113" y="5168"/>
                    <a:pt x="1700" y="6193"/>
                    <a:pt x="3279" y="6193"/>
                  </a:cubicBezTo>
                  <a:cubicBezTo>
                    <a:pt x="4859" y="6193"/>
                    <a:pt x="6432" y="5168"/>
                    <a:pt x="6516" y="3118"/>
                  </a:cubicBezTo>
                  <a:cubicBezTo>
                    <a:pt x="6432" y="1040"/>
                    <a:pt x="4859" y="1"/>
                    <a:pt x="3279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14"/>
            <p:cNvSpPr/>
            <p:nvPr/>
          </p:nvSpPr>
          <p:spPr>
            <a:xfrm>
              <a:off x="2321625" y="2266650"/>
              <a:ext cx="46350" cy="39750"/>
            </a:xfrm>
            <a:custGeom>
              <a:rect b="b" l="l" r="r" t="t"/>
              <a:pathLst>
                <a:path extrusionOk="0" h="1590" w="1854">
                  <a:moveTo>
                    <a:pt x="1072" y="0"/>
                  </a:moveTo>
                  <a:cubicBezTo>
                    <a:pt x="875" y="0"/>
                    <a:pt x="672" y="75"/>
                    <a:pt x="506" y="241"/>
                  </a:cubicBezTo>
                  <a:cubicBezTo>
                    <a:pt x="0" y="747"/>
                    <a:pt x="393" y="1589"/>
                    <a:pt x="1067" y="1589"/>
                  </a:cubicBezTo>
                  <a:cubicBezTo>
                    <a:pt x="1517" y="1589"/>
                    <a:pt x="1854" y="1196"/>
                    <a:pt x="1854" y="803"/>
                  </a:cubicBezTo>
                  <a:cubicBezTo>
                    <a:pt x="1854" y="313"/>
                    <a:pt x="1474" y="0"/>
                    <a:pt x="1072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14"/>
            <p:cNvSpPr/>
            <p:nvPr/>
          </p:nvSpPr>
          <p:spPr>
            <a:xfrm>
              <a:off x="1851250" y="2564725"/>
              <a:ext cx="103925" cy="118925"/>
            </a:xfrm>
            <a:custGeom>
              <a:rect b="b" l="l" r="r" t="t"/>
              <a:pathLst>
                <a:path extrusionOk="0" h="4757" w="4157">
                  <a:moveTo>
                    <a:pt x="3426" y="1"/>
                  </a:moveTo>
                  <a:lnTo>
                    <a:pt x="3089" y="225"/>
                  </a:lnTo>
                  <a:cubicBezTo>
                    <a:pt x="3763" y="1180"/>
                    <a:pt x="3707" y="2472"/>
                    <a:pt x="2977" y="3371"/>
                  </a:cubicBezTo>
                  <a:cubicBezTo>
                    <a:pt x="2450" y="4019"/>
                    <a:pt x="1689" y="4375"/>
                    <a:pt x="905" y="4375"/>
                  </a:cubicBezTo>
                  <a:cubicBezTo>
                    <a:pt x="602" y="4375"/>
                    <a:pt x="297" y="4322"/>
                    <a:pt x="0" y="4213"/>
                  </a:cubicBezTo>
                  <a:lnTo>
                    <a:pt x="0" y="4606"/>
                  </a:lnTo>
                  <a:cubicBezTo>
                    <a:pt x="318" y="4707"/>
                    <a:pt x="639" y="4756"/>
                    <a:pt x="954" y="4756"/>
                  </a:cubicBezTo>
                  <a:cubicBezTo>
                    <a:pt x="1863" y="4756"/>
                    <a:pt x="2715" y="4346"/>
                    <a:pt x="3258" y="3595"/>
                  </a:cubicBezTo>
                  <a:cubicBezTo>
                    <a:pt x="4100" y="2584"/>
                    <a:pt x="4156" y="1124"/>
                    <a:pt x="3426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14"/>
            <p:cNvSpPr/>
            <p:nvPr/>
          </p:nvSpPr>
          <p:spPr>
            <a:xfrm>
              <a:off x="1859675" y="2133675"/>
              <a:ext cx="190975" cy="304700"/>
            </a:xfrm>
            <a:custGeom>
              <a:rect b="b" l="l" r="r" t="t"/>
              <a:pathLst>
                <a:path extrusionOk="0" h="12188" w="7639">
                  <a:moveTo>
                    <a:pt x="0" y="0"/>
                  </a:moveTo>
                  <a:lnTo>
                    <a:pt x="0" y="1123"/>
                  </a:lnTo>
                  <a:lnTo>
                    <a:pt x="506" y="1123"/>
                  </a:lnTo>
                  <a:lnTo>
                    <a:pt x="506" y="5504"/>
                  </a:lnTo>
                  <a:lnTo>
                    <a:pt x="0" y="5504"/>
                  </a:lnTo>
                  <a:lnTo>
                    <a:pt x="0" y="6628"/>
                  </a:lnTo>
                  <a:lnTo>
                    <a:pt x="506" y="6628"/>
                  </a:lnTo>
                  <a:lnTo>
                    <a:pt x="506" y="11121"/>
                  </a:lnTo>
                  <a:lnTo>
                    <a:pt x="0" y="11121"/>
                  </a:lnTo>
                  <a:lnTo>
                    <a:pt x="0" y="12188"/>
                  </a:lnTo>
                  <a:lnTo>
                    <a:pt x="1123" y="12188"/>
                  </a:lnTo>
                  <a:lnTo>
                    <a:pt x="1123" y="11121"/>
                  </a:lnTo>
                  <a:lnTo>
                    <a:pt x="618" y="11121"/>
                  </a:lnTo>
                  <a:lnTo>
                    <a:pt x="618" y="6628"/>
                  </a:lnTo>
                  <a:lnTo>
                    <a:pt x="1123" y="6628"/>
                  </a:lnTo>
                  <a:lnTo>
                    <a:pt x="1123" y="6122"/>
                  </a:lnTo>
                  <a:lnTo>
                    <a:pt x="6571" y="6122"/>
                  </a:lnTo>
                  <a:lnTo>
                    <a:pt x="6571" y="6628"/>
                  </a:lnTo>
                  <a:lnTo>
                    <a:pt x="7638" y="6628"/>
                  </a:lnTo>
                  <a:lnTo>
                    <a:pt x="7638" y="5504"/>
                  </a:lnTo>
                  <a:lnTo>
                    <a:pt x="6571" y="5504"/>
                  </a:lnTo>
                  <a:lnTo>
                    <a:pt x="6571" y="6010"/>
                  </a:lnTo>
                  <a:lnTo>
                    <a:pt x="1123" y="6010"/>
                  </a:lnTo>
                  <a:lnTo>
                    <a:pt x="1123" y="5504"/>
                  </a:lnTo>
                  <a:lnTo>
                    <a:pt x="618" y="5504"/>
                  </a:lnTo>
                  <a:lnTo>
                    <a:pt x="618" y="1123"/>
                  </a:lnTo>
                  <a:lnTo>
                    <a:pt x="1123" y="1123"/>
                  </a:lnTo>
                  <a:lnTo>
                    <a:pt x="112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14"/>
            <p:cNvSpPr/>
            <p:nvPr/>
          </p:nvSpPr>
          <p:spPr>
            <a:xfrm>
              <a:off x="2553300" y="2136475"/>
              <a:ext cx="43550" cy="29500"/>
            </a:xfrm>
            <a:custGeom>
              <a:rect b="b" l="l" r="r" t="t"/>
              <a:pathLst>
                <a:path extrusionOk="0" h="1180" w="1742">
                  <a:moveTo>
                    <a:pt x="1685" y="0"/>
                  </a:moveTo>
                  <a:lnTo>
                    <a:pt x="0" y="1011"/>
                  </a:lnTo>
                  <a:lnTo>
                    <a:pt x="56" y="1180"/>
                  </a:lnTo>
                  <a:lnTo>
                    <a:pt x="1741" y="169"/>
                  </a:lnTo>
                  <a:lnTo>
                    <a:pt x="168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14"/>
            <p:cNvSpPr/>
            <p:nvPr/>
          </p:nvSpPr>
          <p:spPr>
            <a:xfrm>
              <a:off x="2564525" y="2161750"/>
              <a:ext cx="44950" cy="23900"/>
            </a:xfrm>
            <a:custGeom>
              <a:rect b="b" l="l" r="r" t="t"/>
              <a:pathLst>
                <a:path extrusionOk="0" h="956" w="1798">
                  <a:moveTo>
                    <a:pt x="1742" y="0"/>
                  </a:moveTo>
                  <a:lnTo>
                    <a:pt x="1" y="843"/>
                  </a:lnTo>
                  <a:cubicBezTo>
                    <a:pt x="1" y="899"/>
                    <a:pt x="1" y="955"/>
                    <a:pt x="57" y="955"/>
                  </a:cubicBezTo>
                  <a:lnTo>
                    <a:pt x="1798" y="169"/>
                  </a:lnTo>
                  <a:lnTo>
                    <a:pt x="1742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14"/>
            <p:cNvSpPr/>
            <p:nvPr/>
          </p:nvSpPr>
          <p:spPr>
            <a:xfrm>
              <a:off x="2572950" y="2188425"/>
              <a:ext cx="47775" cy="19675"/>
            </a:xfrm>
            <a:custGeom>
              <a:rect b="b" l="l" r="r" t="t"/>
              <a:pathLst>
                <a:path extrusionOk="0" h="787" w="1911">
                  <a:moveTo>
                    <a:pt x="1854" y="1"/>
                  </a:moveTo>
                  <a:lnTo>
                    <a:pt x="1" y="675"/>
                  </a:lnTo>
                  <a:cubicBezTo>
                    <a:pt x="1" y="731"/>
                    <a:pt x="57" y="731"/>
                    <a:pt x="57" y="787"/>
                  </a:cubicBezTo>
                  <a:lnTo>
                    <a:pt x="1910" y="169"/>
                  </a:lnTo>
                  <a:lnTo>
                    <a:pt x="1854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14"/>
            <p:cNvSpPr/>
            <p:nvPr/>
          </p:nvSpPr>
          <p:spPr>
            <a:xfrm>
              <a:off x="2539250" y="2112600"/>
              <a:ext cx="42150" cy="33725"/>
            </a:xfrm>
            <a:custGeom>
              <a:rect b="b" l="l" r="r" t="t"/>
              <a:pathLst>
                <a:path extrusionOk="0" h="1349" w="1686">
                  <a:moveTo>
                    <a:pt x="1573" y="1"/>
                  </a:moveTo>
                  <a:lnTo>
                    <a:pt x="1" y="1180"/>
                  </a:lnTo>
                  <a:lnTo>
                    <a:pt x="113" y="1349"/>
                  </a:lnTo>
                  <a:lnTo>
                    <a:pt x="1686" y="169"/>
                  </a:lnTo>
                  <a:lnTo>
                    <a:pt x="157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14"/>
            <p:cNvSpPr/>
            <p:nvPr/>
          </p:nvSpPr>
          <p:spPr>
            <a:xfrm>
              <a:off x="2587000" y="2269875"/>
              <a:ext cx="49175" cy="7025"/>
            </a:xfrm>
            <a:custGeom>
              <a:rect b="b" l="l" r="r" t="t"/>
              <a:pathLst>
                <a:path extrusionOk="0" h="281" w="1967">
                  <a:moveTo>
                    <a:pt x="1966" y="0"/>
                  </a:moveTo>
                  <a:lnTo>
                    <a:pt x="0" y="112"/>
                  </a:lnTo>
                  <a:cubicBezTo>
                    <a:pt x="0" y="169"/>
                    <a:pt x="0" y="281"/>
                    <a:pt x="0" y="281"/>
                  </a:cubicBezTo>
                  <a:lnTo>
                    <a:pt x="1966" y="169"/>
                  </a:lnTo>
                  <a:cubicBezTo>
                    <a:pt x="1966" y="112"/>
                    <a:pt x="1966" y="56"/>
                    <a:pt x="1966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14"/>
            <p:cNvSpPr/>
            <p:nvPr/>
          </p:nvSpPr>
          <p:spPr>
            <a:xfrm>
              <a:off x="2585600" y="2243200"/>
              <a:ext cx="47750" cy="11250"/>
            </a:xfrm>
            <a:custGeom>
              <a:rect b="b" l="l" r="r" t="t"/>
              <a:pathLst>
                <a:path extrusionOk="0" h="450" w="1910">
                  <a:moveTo>
                    <a:pt x="1910" y="0"/>
                  </a:moveTo>
                  <a:lnTo>
                    <a:pt x="0" y="281"/>
                  </a:lnTo>
                  <a:cubicBezTo>
                    <a:pt x="0" y="337"/>
                    <a:pt x="0" y="393"/>
                    <a:pt x="0" y="449"/>
                  </a:cubicBezTo>
                  <a:lnTo>
                    <a:pt x="1910" y="168"/>
                  </a:lnTo>
                  <a:cubicBezTo>
                    <a:pt x="1910" y="112"/>
                    <a:pt x="1910" y="56"/>
                    <a:pt x="1910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14"/>
            <p:cNvSpPr/>
            <p:nvPr/>
          </p:nvSpPr>
          <p:spPr>
            <a:xfrm>
              <a:off x="2579975" y="2215100"/>
              <a:ext cx="49175" cy="15475"/>
            </a:xfrm>
            <a:custGeom>
              <a:rect b="b" l="l" r="r" t="t"/>
              <a:pathLst>
                <a:path extrusionOk="0" h="619" w="1967">
                  <a:moveTo>
                    <a:pt x="1910" y="1"/>
                  </a:moveTo>
                  <a:lnTo>
                    <a:pt x="0" y="450"/>
                  </a:lnTo>
                  <a:lnTo>
                    <a:pt x="57" y="619"/>
                  </a:lnTo>
                  <a:lnTo>
                    <a:pt x="1966" y="113"/>
                  </a:lnTo>
                  <a:lnTo>
                    <a:pt x="191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14"/>
            <p:cNvSpPr/>
            <p:nvPr/>
          </p:nvSpPr>
          <p:spPr>
            <a:xfrm>
              <a:off x="2358125" y="1998875"/>
              <a:ext cx="7050" cy="49175"/>
            </a:xfrm>
            <a:custGeom>
              <a:rect b="b" l="l" r="r" t="t"/>
              <a:pathLst>
                <a:path extrusionOk="0" h="1967" w="282">
                  <a:moveTo>
                    <a:pt x="113" y="0"/>
                  </a:moveTo>
                  <a:lnTo>
                    <a:pt x="0" y="1966"/>
                  </a:lnTo>
                  <a:lnTo>
                    <a:pt x="169" y="1966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14"/>
            <p:cNvSpPr/>
            <p:nvPr/>
          </p:nvSpPr>
          <p:spPr>
            <a:xfrm>
              <a:off x="2426925" y="2014325"/>
              <a:ext cx="21075" cy="47750"/>
            </a:xfrm>
            <a:custGeom>
              <a:rect b="b" l="l" r="r" t="t"/>
              <a:pathLst>
                <a:path extrusionOk="0" h="1910" w="843">
                  <a:moveTo>
                    <a:pt x="674" y="0"/>
                  </a:moveTo>
                  <a:lnTo>
                    <a:pt x="1" y="1854"/>
                  </a:lnTo>
                  <a:lnTo>
                    <a:pt x="169" y="1910"/>
                  </a:lnTo>
                  <a:lnTo>
                    <a:pt x="843" y="56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14"/>
            <p:cNvSpPr/>
            <p:nvPr/>
          </p:nvSpPr>
          <p:spPr>
            <a:xfrm>
              <a:off x="2405875" y="2007300"/>
              <a:ext cx="15450" cy="47750"/>
            </a:xfrm>
            <a:custGeom>
              <a:rect b="b" l="l" r="r" t="t"/>
              <a:pathLst>
                <a:path extrusionOk="0" h="1910" w="618">
                  <a:moveTo>
                    <a:pt x="449" y="0"/>
                  </a:moveTo>
                  <a:lnTo>
                    <a:pt x="0" y="1854"/>
                  </a:lnTo>
                  <a:lnTo>
                    <a:pt x="112" y="1910"/>
                  </a:lnTo>
                  <a:lnTo>
                    <a:pt x="618" y="57"/>
                  </a:lnTo>
                  <a:lnTo>
                    <a:pt x="44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14"/>
            <p:cNvSpPr/>
            <p:nvPr/>
          </p:nvSpPr>
          <p:spPr>
            <a:xfrm>
              <a:off x="2382000" y="2001675"/>
              <a:ext cx="11250" cy="49175"/>
            </a:xfrm>
            <a:custGeom>
              <a:rect b="b" l="l" r="r" t="t"/>
              <a:pathLst>
                <a:path extrusionOk="0" h="1967" w="450">
                  <a:moveTo>
                    <a:pt x="281" y="1"/>
                  </a:moveTo>
                  <a:lnTo>
                    <a:pt x="0" y="1966"/>
                  </a:lnTo>
                  <a:lnTo>
                    <a:pt x="169" y="1966"/>
                  </a:lnTo>
                  <a:lnTo>
                    <a:pt x="45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14"/>
            <p:cNvSpPr/>
            <p:nvPr/>
          </p:nvSpPr>
          <p:spPr>
            <a:xfrm>
              <a:off x="2488700" y="2053625"/>
              <a:ext cx="33725" cy="42150"/>
            </a:xfrm>
            <a:custGeom>
              <a:rect b="b" l="l" r="r" t="t"/>
              <a:pathLst>
                <a:path extrusionOk="0" h="1686" w="1349">
                  <a:moveTo>
                    <a:pt x="1180" y="1"/>
                  </a:moveTo>
                  <a:lnTo>
                    <a:pt x="1" y="1573"/>
                  </a:lnTo>
                  <a:lnTo>
                    <a:pt x="169" y="1686"/>
                  </a:lnTo>
                  <a:lnTo>
                    <a:pt x="1349" y="113"/>
                  </a:lnTo>
                  <a:lnTo>
                    <a:pt x="118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14"/>
            <p:cNvSpPr/>
            <p:nvPr/>
          </p:nvSpPr>
          <p:spPr>
            <a:xfrm>
              <a:off x="2506950" y="2071875"/>
              <a:ext cx="36550" cy="39350"/>
            </a:xfrm>
            <a:custGeom>
              <a:rect b="b" l="l" r="r" t="t"/>
              <a:pathLst>
                <a:path extrusionOk="0" h="1574" w="1462">
                  <a:moveTo>
                    <a:pt x="1349" y="1"/>
                  </a:moveTo>
                  <a:lnTo>
                    <a:pt x="1" y="1461"/>
                  </a:lnTo>
                  <a:lnTo>
                    <a:pt x="169" y="1574"/>
                  </a:lnTo>
                  <a:lnTo>
                    <a:pt x="1461" y="113"/>
                  </a:lnTo>
                  <a:lnTo>
                    <a:pt x="134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14"/>
            <p:cNvSpPr/>
            <p:nvPr/>
          </p:nvSpPr>
          <p:spPr>
            <a:xfrm>
              <a:off x="2469050" y="2039600"/>
              <a:ext cx="29500" cy="43550"/>
            </a:xfrm>
            <a:custGeom>
              <a:rect b="b" l="l" r="r" t="t"/>
              <a:pathLst>
                <a:path extrusionOk="0" h="1742" w="1180">
                  <a:moveTo>
                    <a:pt x="1011" y="0"/>
                  </a:moveTo>
                  <a:lnTo>
                    <a:pt x="0" y="1629"/>
                  </a:lnTo>
                  <a:lnTo>
                    <a:pt x="169" y="1741"/>
                  </a:lnTo>
                  <a:lnTo>
                    <a:pt x="1180" y="56"/>
                  </a:lnTo>
                  <a:lnTo>
                    <a:pt x="101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14"/>
            <p:cNvSpPr/>
            <p:nvPr/>
          </p:nvSpPr>
          <p:spPr>
            <a:xfrm>
              <a:off x="2449400" y="2025550"/>
              <a:ext cx="25300" cy="46350"/>
            </a:xfrm>
            <a:custGeom>
              <a:rect b="b" l="l" r="r" t="t"/>
              <a:pathLst>
                <a:path extrusionOk="0" h="1854" w="1012">
                  <a:moveTo>
                    <a:pt x="843" y="0"/>
                  </a:moveTo>
                  <a:lnTo>
                    <a:pt x="0" y="1742"/>
                  </a:lnTo>
                  <a:lnTo>
                    <a:pt x="169" y="1854"/>
                  </a:lnTo>
                  <a:lnTo>
                    <a:pt x="1011" y="57"/>
                  </a:lnTo>
                  <a:lnTo>
                    <a:pt x="84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14"/>
            <p:cNvSpPr/>
            <p:nvPr/>
          </p:nvSpPr>
          <p:spPr>
            <a:xfrm>
              <a:off x="2525225" y="2091550"/>
              <a:ext cx="39325" cy="36525"/>
            </a:xfrm>
            <a:custGeom>
              <a:rect b="b" l="l" r="r" t="t"/>
              <a:pathLst>
                <a:path extrusionOk="0" h="1461" w="1573">
                  <a:moveTo>
                    <a:pt x="1460" y="0"/>
                  </a:moveTo>
                  <a:lnTo>
                    <a:pt x="0" y="1348"/>
                  </a:lnTo>
                  <a:lnTo>
                    <a:pt x="112" y="1461"/>
                  </a:lnTo>
                  <a:lnTo>
                    <a:pt x="1573" y="113"/>
                  </a:lnTo>
                  <a:lnTo>
                    <a:pt x="146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14"/>
            <p:cNvSpPr/>
            <p:nvPr/>
          </p:nvSpPr>
          <p:spPr>
            <a:xfrm>
              <a:off x="2521000" y="2102775"/>
              <a:ext cx="51975" cy="43550"/>
            </a:xfrm>
            <a:custGeom>
              <a:rect b="b" l="l" r="r" t="t"/>
              <a:pathLst>
                <a:path extrusionOk="0" h="1742" w="2079">
                  <a:moveTo>
                    <a:pt x="1966" y="1"/>
                  </a:moveTo>
                  <a:lnTo>
                    <a:pt x="1" y="1573"/>
                  </a:lnTo>
                  <a:lnTo>
                    <a:pt x="113" y="1742"/>
                  </a:lnTo>
                  <a:lnTo>
                    <a:pt x="2079" y="113"/>
                  </a:lnTo>
                  <a:lnTo>
                    <a:pt x="196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14"/>
            <p:cNvSpPr/>
            <p:nvPr/>
          </p:nvSpPr>
          <p:spPr>
            <a:xfrm>
              <a:off x="2556100" y="2175800"/>
              <a:ext cx="60400" cy="28100"/>
            </a:xfrm>
            <a:custGeom>
              <a:rect b="b" l="l" r="r" t="t"/>
              <a:pathLst>
                <a:path extrusionOk="0" h="1124" w="2416">
                  <a:moveTo>
                    <a:pt x="2360" y="0"/>
                  </a:moveTo>
                  <a:lnTo>
                    <a:pt x="1" y="955"/>
                  </a:lnTo>
                  <a:cubicBezTo>
                    <a:pt x="1" y="1011"/>
                    <a:pt x="1" y="1067"/>
                    <a:pt x="57" y="1123"/>
                  </a:cubicBezTo>
                  <a:lnTo>
                    <a:pt x="2416" y="112"/>
                  </a:lnTo>
                  <a:lnTo>
                    <a:pt x="236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14"/>
            <p:cNvSpPr/>
            <p:nvPr/>
          </p:nvSpPr>
          <p:spPr>
            <a:xfrm>
              <a:off x="2546275" y="2149100"/>
              <a:ext cx="57600" cy="33725"/>
            </a:xfrm>
            <a:custGeom>
              <a:rect b="b" l="l" r="r" t="t"/>
              <a:pathLst>
                <a:path extrusionOk="0" h="1349" w="2304">
                  <a:moveTo>
                    <a:pt x="2247" y="1"/>
                  </a:moveTo>
                  <a:lnTo>
                    <a:pt x="0" y="1237"/>
                  </a:lnTo>
                  <a:cubicBezTo>
                    <a:pt x="0" y="1237"/>
                    <a:pt x="0" y="1293"/>
                    <a:pt x="57" y="1349"/>
                  </a:cubicBezTo>
                  <a:lnTo>
                    <a:pt x="2303" y="169"/>
                  </a:lnTo>
                  <a:lnTo>
                    <a:pt x="224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14"/>
            <p:cNvSpPr/>
            <p:nvPr/>
          </p:nvSpPr>
          <p:spPr>
            <a:xfrm>
              <a:off x="2533650" y="2125250"/>
              <a:ext cx="54775" cy="39325"/>
            </a:xfrm>
            <a:custGeom>
              <a:rect b="b" l="l" r="r" t="t"/>
              <a:pathLst>
                <a:path extrusionOk="0" h="1573" w="2191">
                  <a:moveTo>
                    <a:pt x="2134" y="0"/>
                  </a:moveTo>
                  <a:lnTo>
                    <a:pt x="0" y="1404"/>
                  </a:lnTo>
                  <a:lnTo>
                    <a:pt x="112" y="1573"/>
                  </a:lnTo>
                  <a:lnTo>
                    <a:pt x="2190" y="169"/>
                  </a:lnTo>
                  <a:lnTo>
                    <a:pt x="213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14"/>
            <p:cNvSpPr/>
            <p:nvPr/>
          </p:nvSpPr>
          <p:spPr>
            <a:xfrm>
              <a:off x="2563125" y="2202475"/>
              <a:ext cx="61800" cy="21075"/>
            </a:xfrm>
            <a:custGeom>
              <a:rect b="b" l="l" r="r" t="t"/>
              <a:pathLst>
                <a:path extrusionOk="0" h="843" w="2472">
                  <a:moveTo>
                    <a:pt x="2416" y="0"/>
                  </a:moveTo>
                  <a:lnTo>
                    <a:pt x="0" y="674"/>
                  </a:lnTo>
                  <a:lnTo>
                    <a:pt x="57" y="843"/>
                  </a:lnTo>
                  <a:lnTo>
                    <a:pt x="2472" y="169"/>
                  </a:lnTo>
                  <a:cubicBezTo>
                    <a:pt x="2472" y="113"/>
                    <a:pt x="2416" y="56"/>
                    <a:pt x="2416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14"/>
            <p:cNvSpPr/>
            <p:nvPr/>
          </p:nvSpPr>
          <p:spPr>
            <a:xfrm>
              <a:off x="2568750" y="2229150"/>
              <a:ext cx="63200" cy="16875"/>
            </a:xfrm>
            <a:custGeom>
              <a:rect b="b" l="l" r="r" t="t"/>
              <a:pathLst>
                <a:path extrusionOk="0" h="675" w="2528">
                  <a:moveTo>
                    <a:pt x="2528" y="0"/>
                  </a:moveTo>
                  <a:lnTo>
                    <a:pt x="56" y="506"/>
                  </a:lnTo>
                  <a:lnTo>
                    <a:pt x="0" y="674"/>
                  </a:lnTo>
                  <a:lnTo>
                    <a:pt x="2528" y="169"/>
                  </a:lnTo>
                  <a:cubicBezTo>
                    <a:pt x="2528" y="113"/>
                    <a:pt x="2528" y="57"/>
                    <a:pt x="2528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14"/>
            <p:cNvSpPr/>
            <p:nvPr/>
          </p:nvSpPr>
          <p:spPr>
            <a:xfrm>
              <a:off x="2571550" y="2257225"/>
              <a:ext cx="63200" cy="9850"/>
            </a:xfrm>
            <a:custGeom>
              <a:rect b="b" l="l" r="r" t="t"/>
              <a:pathLst>
                <a:path extrusionOk="0" h="394" w="2528">
                  <a:moveTo>
                    <a:pt x="2528" y="1"/>
                  </a:moveTo>
                  <a:lnTo>
                    <a:pt x="0" y="225"/>
                  </a:lnTo>
                  <a:cubicBezTo>
                    <a:pt x="0" y="281"/>
                    <a:pt x="0" y="338"/>
                    <a:pt x="0" y="394"/>
                  </a:cubicBezTo>
                  <a:lnTo>
                    <a:pt x="2528" y="169"/>
                  </a:lnTo>
                  <a:lnTo>
                    <a:pt x="2528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14"/>
            <p:cNvSpPr/>
            <p:nvPr/>
          </p:nvSpPr>
          <p:spPr>
            <a:xfrm>
              <a:off x="2412875" y="2010100"/>
              <a:ext cx="22500" cy="61800"/>
            </a:xfrm>
            <a:custGeom>
              <a:rect b="b" l="l" r="r" t="t"/>
              <a:pathLst>
                <a:path extrusionOk="0" h="2472" w="900">
                  <a:moveTo>
                    <a:pt x="731" y="1"/>
                  </a:moveTo>
                  <a:lnTo>
                    <a:pt x="1" y="2472"/>
                  </a:lnTo>
                  <a:lnTo>
                    <a:pt x="113" y="2472"/>
                  </a:lnTo>
                  <a:lnTo>
                    <a:pt x="900" y="57"/>
                  </a:lnTo>
                  <a:lnTo>
                    <a:pt x="73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14"/>
            <p:cNvSpPr/>
            <p:nvPr/>
          </p:nvSpPr>
          <p:spPr>
            <a:xfrm>
              <a:off x="2391825" y="2004500"/>
              <a:ext cx="16875" cy="61800"/>
            </a:xfrm>
            <a:custGeom>
              <a:rect b="b" l="l" r="r" t="t"/>
              <a:pathLst>
                <a:path extrusionOk="0" h="2472" w="675">
                  <a:moveTo>
                    <a:pt x="506" y="0"/>
                  </a:moveTo>
                  <a:lnTo>
                    <a:pt x="0" y="2471"/>
                  </a:lnTo>
                  <a:lnTo>
                    <a:pt x="169" y="2471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14"/>
            <p:cNvSpPr/>
            <p:nvPr/>
          </p:nvSpPr>
          <p:spPr>
            <a:xfrm>
              <a:off x="2369350" y="2000275"/>
              <a:ext cx="9850" cy="63200"/>
            </a:xfrm>
            <a:custGeom>
              <a:rect b="b" l="l" r="r" t="t"/>
              <a:pathLst>
                <a:path extrusionOk="0" h="2528" w="394">
                  <a:moveTo>
                    <a:pt x="225" y="1"/>
                  </a:moveTo>
                  <a:lnTo>
                    <a:pt x="1" y="2528"/>
                  </a:lnTo>
                  <a:lnTo>
                    <a:pt x="169" y="2528"/>
                  </a:lnTo>
                  <a:lnTo>
                    <a:pt x="394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14"/>
            <p:cNvSpPr/>
            <p:nvPr/>
          </p:nvSpPr>
          <p:spPr>
            <a:xfrm>
              <a:off x="2505550" y="2081725"/>
              <a:ext cx="47775" cy="47750"/>
            </a:xfrm>
            <a:custGeom>
              <a:rect b="b" l="l" r="r" t="t"/>
              <a:pathLst>
                <a:path extrusionOk="0" h="1910" w="1911">
                  <a:moveTo>
                    <a:pt x="1798" y="0"/>
                  </a:moveTo>
                  <a:lnTo>
                    <a:pt x="1" y="1797"/>
                  </a:lnTo>
                  <a:cubicBezTo>
                    <a:pt x="57" y="1854"/>
                    <a:pt x="113" y="1910"/>
                    <a:pt x="169" y="1910"/>
                  </a:cubicBezTo>
                  <a:lnTo>
                    <a:pt x="1910" y="112"/>
                  </a:lnTo>
                  <a:lnTo>
                    <a:pt x="179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14"/>
            <p:cNvSpPr/>
            <p:nvPr/>
          </p:nvSpPr>
          <p:spPr>
            <a:xfrm>
              <a:off x="2490100" y="2063450"/>
              <a:ext cx="43575" cy="50575"/>
            </a:xfrm>
            <a:custGeom>
              <a:rect b="b" l="l" r="r" t="t"/>
              <a:pathLst>
                <a:path extrusionOk="0" h="2023" w="1743">
                  <a:moveTo>
                    <a:pt x="1574" y="1"/>
                  </a:moveTo>
                  <a:lnTo>
                    <a:pt x="1" y="1967"/>
                  </a:lnTo>
                  <a:lnTo>
                    <a:pt x="113" y="2023"/>
                  </a:lnTo>
                  <a:lnTo>
                    <a:pt x="1742" y="113"/>
                  </a:lnTo>
                  <a:lnTo>
                    <a:pt x="1574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14"/>
            <p:cNvSpPr/>
            <p:nvPr/>
          </p:nvSpPr>
          <p:spPr>
            <a:xfrm>
              <a:off x="2453600" y="2031175"/>
              <a:ext cx="32325" cy="59000"/>
            </a:xfrm>
            <a:custGeom>
              <a:rect b="b" l="l" r="r" t="t"/>
              <a:pathLst>
                <a:path extrusionOk="0" h="2360" w="1293">
                  <a:moveTo>
                    <a:pt x="1180" y="0"/>
                  </a:moveTo>
                  <a:lnTo>
                    <a:pt x="1" y="2247"/>
                  </a:lnTo>
                  <a:lnTo>
                    <a:pt x="113" y="2359"/>
                  </a:lnTo>
                  <a:lnTo>
                    <a:pt x="1292" y="112"/>
                  </a:lnTo>
                  <a:lnTo>
                    <a:pt x="118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14"/>
            <p:cNvSpPr/>
            <p:nvPr/>
          </p:nvSpPr>
          <p:spPr>
            <a:xfrm>
              <a:off x="2471850" y="2046600"/>
              <a:ext cx="39350" cy="54800"/>
            </a:xfrm>
            <a:custGeom>
              <a:rect b="b" l="l" r="r" t="t"/>
              <a:pathLst>
                <a:path extrusionOk="0" h="2192" w="1574">
                  <a:moveTo>
                    <a:pt x="1405" y="1"/>
                  </a:moveTo>
                  <a:lnTo>
                    <a:pt x="1" y="2135"/>
                  </a:lnTo>
                  <a:lnTo>
                    <a:pt x="169" y="2191"/>
                  </a:lnTo>
                  <a:lnTo>
                    <a:pt x="1573" y="113"/>
                  </a:lnTo>
                  <a:lnTo>
                    <a:pt x="140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14"/>
            <p:cNvSpPr/>
            <p:nvPr/>
          </p:nvSpPr>
          <p:spPr>
            <a:xfrm>
              <a:off x="2433950" y="2019925"/>
              <a:ext cx="28100" cy="60400"/>
            </a:xfrm>
            <a:custGeom>
              <a:rect b="b" l="l" r="r" t="t"/>
              <a:pathLst>
                <a:path extrusionOk="0" h="2416" w="1124">
                  <a:moveTo>
                    <a:pt x="955" y="1"/>
                  </a:moveTo>
                  <a:lnTo>
                    <a:pt x="0" y="2360"/>
                  </a:lnTo>
                  <a:lnTo>
                    <a:pt x="113" y="2416"/>
                  </a:lnTo>
                  <a:lnTo>
                    <a:pt x="1124" y="57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14"/>
            <p:cNvSpPr/>
            <p:nvPr/>
          </p:nvSpPr>
          <p:spPr>
            <a:xfrm>
              <a:off x="2053425" y="1998875"/>
              <a:ext cx="579925" cy="574825"/>
            </a:xfrm>
            <a:custGeom>
              <a:rect b="b" l="l" r="r" t="t"/>
              <a:pathLst>
                <a:path extrusionOk="0" h="22993" w="23197">
                  <a:moveTo>
                    <a:pt x="11739" y="0"/>
                  </a:moveTo>
                  <a:cubicBezTo>
                    <a:pt x="11402" y="0"/>
                    <a:pt x="11121" y="0"/>
                    <a:pt x="10784" y="57"/>
                  </a:cubicBezTo>
                  <a:lnTo>
                    <a:pt x="10616" y="57"/>
                  </a:lnTo>
                  <a:cubicBezTo>
                    <a:pt x="10279" y="57"/>
                    <a:pt x="9998" y="113"/>
                    <a:pt x="9661" y="169"/>
                  </a:cubicBezTo>
                  <a:lnTo>
                    <a:pt x="9493" y="225"/>
                  </a:lnTo>
                  <a:cubicBezTo>
                    <a:pt x="9156" y="281"/>
                    <a:pt x="8875" y="337"/>
                    <a:pt x="8538" y="450"/>
                  </a:cubicBezTo>
                  <a:lnTo>
                    <a:pt x="8425" y="506"/>
                  </a:lnTo>
                  <a:cubicBezTo>
                    <a:pt x="8145" y="562"/>
                    <a:pt x="7808" y="674"/>
                    <a:pt x="7471" y="843"/>
                  </a:cubicBezTo>
                  <a:lnTo>
                    <a:pt x="7358" y="899"/>
                  </a:lnTo>
                  <a:cubicBezTo>
                    <a:pt x="7021" y="1011"/>
                    <a:pt x="6741" y="1124"/>
                    <a:pt x="6404" y="1292"/>
                  </a:cubicBezTo>
                  <a:cubicBezTo>
                    <a:pt x="3708" y="2696"/>
                    <a:pt x="1686" y="5168"/>
                    <a:pt x="787" y="8088"/>
                  </a:cubicBezTo>
                  <a:lnTo>
                    <a:pt x="787" y="8200"/>
                  </a:lnTo>
                  <a:cubicBezTo>
                    <a:pt x="1" y="10728"/>
                    <a:pt x="113" y="13368"/>
                    <a:pt x="1124" y="15783"/>
                  </a:cubicBezTo>
                  <a:cubicBezTo>
                    <a:pt x="1236" y="16120"/>
                    <a:pt x="1405" y="16513"/>
                    <a:pt x="1573" y="16850"/>
                  </a:cubicBezTo>
                  <a:lnTo>
                    <a:pt x="1686" y="16962"/>
                  </a:lnTo>
                  <a:cubicBezTo>
                    <a:pt x="1742" y="17131"/>
                    <a:pt x="1798" y="17243"/>
                    <a:pt x="1910" y="17355"/>
                  </a:cubicBezTo>
                  <a:cubicBezTo>
                    <a:pt x="1910" y="17411"/>
                    <a:pt x="1910" y="17411"/>
                    <a:pt x="1967" y="17468"/>
                  </a:cubicBezTo>
                  <a:lnTo>
                    <a:pt x="2191" y="17861"/>
                  </a:lnTo>
                  <a:lnTo>
                    <a:pt x="2191" y="17917"/>
                  </a:lnTo>
                  <a:lnTo>
                    <a:pt x="2247" y="17973"/>
                  </a:lnTo>
                  <a:cubicBezTo>
                    <a:pt x="2304" y="18085"/>
                    <a:pt x="2416" y="18198"/>
                    <a:pt x="2472" y="18310"/>
                  </a:cubicBezTo>
                  <a:cubicBezTo>
                    <a:pt x="2809" y="18759"/>
                    <a:pt x="3202" y="19152"/>
                    <a:pt x="3595" y="19546"/>
                  </a:cubicBezTo>
                  <a:lnTo>
                    <a:pt x="3708" y="19714"/>
                  </a:lnTo>
                  <a:cubicBezTo>
                    <a:pt x="3764" y="19770"/>
                    <a:pt x="3876" y="19883"/>
                    <a:pt x="3988" y="19995"/>
                  </a:cubicBezTo>
                  <a:lnTo>
                    <a:pt x="4157" y="20107"/>
                  </a:lnTo>
                  <a:lnTo>
                    <a:pt x="4438" y="20332"/>
                  </a:lnTo>
                  <a:lnTo>
                    <a:pt x="4550" y="20444"/>
                  </a:lnTo>
                  <a:lnTo>
                    <a:pt x="4831" y="20669"/>
                  </a:lnTo>
                  <a:lnTo>
                    <a:pt x="4999" y="20781"/>
                  </a:lnTo>
                  <a:lnTo>
                    <a:pt x="5280" y="21006"/>
                  </a:lnTo>
                  <a:lnTo>
                    <a:pt x="5449" y="21118"/>
                  </a:lnTo>
                  <a:lnTo>
                    <a:pt x="5786" y="21343"/>
                  </a:lnTo>
                  <a:lnTo>
                    <a:pt x="5954" y="21455"/>
                  </a:lnTo>
                  <a:cubicBezTo>
                    <a:pt x="6235" y="21568"/>
                    <a:pt x="6516" y="21736"/>
                    <a:pt x="6797" y="21848"/>
                  </a:cubicBezTo>
                  <a:lnTo>
                    <a:pt x="6965" y="21961"/>
                  </a:lnTo>
                  <a:cubicBezTo>
                    <a:pt x="7246" y="22073"/>
                    <a:pt x="7527" y="22185"/>
                    <a:pt x="7864" y="22298"/>
                  </a:cubicBezTo>
                  <a:cubicBezTo>
                    <a:pt x="8032" y="22354"/>
                    <a:pt x="8145" y="22466"/>
                    <a:pt x="8313" y="22466"/>
                  </a:cubicBezTo>
                  <a:cubicBezTo>
                    <a:pt x="9464" y="22821"/>
                    <a:pt x="10634" y="22992"/>
                    <a:pt x="11787" y="22992"/>
                  </a:cubicBezTo>
                  <a:cubicBezTo>
                    <a:pt x="15920" y="22992"/>
                    <a:pt x="19829" y="20795"/>
                    <a:pt x="21849" y="17018"/>
                  </a:cubicBezTo>
                  <a:cubicBezTo>
                    <a:pt x="22242" y="16344"/>
                    <a:pt x="22523" y="15614"/>
                    <a:pt x="22747" y="14884"/>
                  </a:cubicBezTo>
                  <a:lnTo>
                    <a:pt x="22804" y="14772"/>
                  </a:lnTo>
                  <a:cubicBezTo>
                    <a:pt x="22804" y="14659"/>
                    <a:pt x="22860" y="14491"/>
                    <a:pt x="22916" y="14379"/>
                  </a:cubicBezTo>
                  <a:lnTo>
                    <a:pt x="22972" y="14210"/>
                  </a:lnTo>
                  <a:cubicBezTo>
                    <a:pt x="22972" y="14098"/>
                    <a:pt x="23028" y="13985"/>
                    <a:pt x="23028" y="13873"/>
                  </a:cubicBezTo>
                  <a:lnTo>
                    <a:pt x="23028" y="13705"/>
                  </a:lnTo>
                  <a:cubicBezTo>
                    <a:pt x="23028" y="13536"/>
                    <a:pt x="23084" y="13424"/>
                    <a:pt x="23141" y="13255"/>
                  </a:cubicBezTo>
                  <a:lnTo>
                    <a:pt x="23141" y="13087"/>
                  </a:lnTo>
                  <a:cubicBezTo>
                    <a:pt x="23141" y="12918"/>
                    <a:pt x="23141" y="12750"/>
                    <a:pt x="23141" y="12637"/>
                  </a:cubicBezTo>
                  <a:lnTo>
                    <a:pt x="23141" y="12581"/>
                  </a:lnTo>
                  <a:lnTo>
                    <a:pt x="23141" y="12188"/>
                  </a:lnTo>
                  <a:cubicBezTo>
                    <a:pt x="23197" y="12132"/>
                    <a:pt x="23197" y="12020"/>
                    <a:pt x="23141" y="12020"/>
                  </a:cubicBezTo>
                  <a:lnTo>
                    <a:pt x="23141" y="11626"/>
                  </a:lnTo>
                  <a:lnTo>
                    <a:pt x="23141" y="11514"/>
                  </a:lnTo>
                  <a:lnTo>
                    <a:pt x="20782" y="11514"/>
                  </a:lnTo>
                  <a:lnTo>
                    <a:pt x="20782" y="11683"/>
                  </a:lnTo>
                  <a:lnTo>
                    <a:pt x="21287" y="11683"/>
                  </a:lnTo>
                  <a:lnTo>
                    <a:pt x="21287" y="12413"/>
                  </a:lnTo>
                  <a:lnTo>
                    <a:pt x="20725" y="12300"/>
                  </a:lnTo>
                  <a:cubicBezTo>
                    <a:pt x="20725" y="12357"/>
                    <a:pt x="20725" y="12413"/>
                    <a:pt x="20725" y="12525"/>
                  </a:cubicBezTo>
                  <a:lnTo>
                    <a:pt x="21231" y="12525"/>
                  </a:lnTo>
                  <a:cubicBezTo>
                    <a:pt x="21231" y="12806"/>
                    <a:pt x="21175" y="13087"/>
                    <a:pt x="21119" y="13311"/>
                  </a:cubicBezTo>
                  <a:lnTo>
                    <a:pt x="20613" y="13199"/>
                  </a:lnTo>
                  <a:lnTo>
                    <a:pt x="20613" y="13368"/>
                  </a:lnTo>
                  <a:lnTo>
                    <a:pt x="21119" y="13480"/>
                  </a:lnTo>
                  <a:cubicBezTo>
                    <a:pt x="21062" y="13705"/>
                    <a:pt x="21006" y="13985"/>
                    <a:pt x="20894" y="14210"/>
                  </a:cubicBezTo>
                  <a:lnTo>
                    <a:pt x="20445" y="14042"/>
                  </a:lnTo>
                  <a:cubicBezTo>
                    <a:pt x="20445" y="14098"/>
                    <a:pt x="20388" y="14154"/>
                    <a:pt x="20388" y="14210"/>
                  </a:cubicBezTo>
                  <a:lnTo>
                    <a:pt x="20894" y="14322"/>
                  </a:lnTo>
                  <a:cubicBezTo>
                    <a:pt x="20782" y="14603"/>
                    <a:pt x="20725" y="14828"/>
                    <a:pt x="20613" y="15052"/>
                  </a:cubicBezTo>
                  <a:lnTo>
                    <a:pt x="20164" y="14884"/>
                  </a:lnTo>
                  <a:lnTo>
                    <a:pt x="20108" y="14996"/>
                  </a:lnTo>
                  <a:lnTo>
                    <a:pt x="20557" y="15221"/>
                  </a:lnTo>
                  <a:cubicBezTo>
                    <a:pt x="20445" y="15446"/>
                    <a:pt x="20332" y="15670"/>
                    <a:pt x="20220" y="15895"/>
                  </a:cubicBezTo>
                  <a:lnTo>
                    <a:pt x="19771" y="15670"/>
                  </a:lnTo>
                  <a:lnTo>
                    <a:pt x="19714" y="15839"/>
                  </a:lnTo>
                  <a:lnTo>
                    <a:pt x="20164" y="16063"/>
                  </a:lnTo>
                  <a:cubicBezTo>
                    <a:pt x="19995" y="16288"/>
                    <a:pt x="19883" y="16513"/>
                    <a:pt x="19714" y="16737"/>
                  </a:cubicBezTo>
                  <a:lnTo>
                    <a:pt x="19321" y="16457"/>
                  </a:lnTo>
                  <a:cubicBezTo>
                    <a:pt x="19321" y="16513"/>
                    <a:pt x="19265" y="16569"/>
                    <a:pt x="19209" y="16625"/>
                  </a:cubicBezTo>
                  <a:lnTo>
                    <a:pt x="19658" y="16906"/>
                  </a:lnTo>
                  <a:cubicBezTo>
                    <a:pt x="19490" y="17074"/>
                    <a:pt x="19378" y="17299"/>
                    <a:pt x="19209" y="17468"/>
                  </a:cubicBezTo>
                  <a:lnTo>
                    <a:pt x="18816" y="17187"/>
                  </a:lnTo>
                  <a:lnTo>
                    <a:pt x="18704" y="17299"/>
                  </a:lnTo>
                  <a:lnTo>
                    <a:pt x="19097" y="17636"/>
                  </a:lnTo>
                  <a:cubicBezTo>
                    <a:pt x="18928" y="17805"/>
                    <a:pt x="18760" y="18029"/>
                    <a:pt x="18591" y="18198"/>
                  </a:cubicBezTo>
                  <a:lnTo>
                    <a:pt x="18198" y="17861"/>
                  </a:lnTo>
                  <a:lnTo>
                    <a:pt x="18086" y="17973"/>
                  </a:lnTo>
                  <a:lnTo>
                    <a:pt x="18423" y="18310"/>
                  </a:lnTo>
                  <a:lnTo>
                    <a:pt x="17917" y="18816"/>
                  </a:lnTo>
                  <a:lnTo>
                    <a:pt x="17580" y="18422"/>
                  </a:lnTo>
                  <a:lnTo>
                    <a:pt x="17468" y="18535"/>
                  </a:lnTo>
                  <a:lnTo>
                    <a:pt x="17805" y="18928"/>
                  </a:lnTo>
                  <a:cubicBezTo>
                    <a:pt x="17580" y="19096"/>
                    <a:pt x="17356" y="19265"/>
                    <a:pt x="17131" y="19377"/>
                  </a:cubicBezTo>
                  <a:lnTo>
                    <a:pt x="16850" y="18984"/>
                  </a:lnTo>
                  <a:lnTo>
                    <a:pt x="16738" y="19040"/>
                  </a:lnTo>
                  <a:lnTo>
                    <a:pt x="17019" y="19489"/>
                  </a:lnTo>
                  <a:cubicBezTo>
                    <a:pt x="16794" y="19602"/>
                    <a:pt x="16569" y="19770"/>
                    <a:pt x="16401" y="19883"/>
                  </a:cubicBezTo>
                  <a:lnTo>
                    <a:pt x="16120" y="19433"/>
                  </a:lnTo>
                  <a:lnTo>
                    <a:pt x="16008" y="19489"/>
                  </a:lnTo>
                  <a:lnTo>
                    <a:pt x="16232" y="19939"/>
                  </a:lnTo>
                  <a:cubicBezTo>
                    <a:pt x="16008" y="20051"/>
                    <a:pt x="15783" y="20163"/>
                    <a:pt x="15502" y="20276"/>
                  </a:cubicBezTo>
                  <a:lnTo>
                    <a:pt x="15334" y="19826"/>
                  </a:lnTo>
                  <a:lnTo>
                    <a:pt x="15165" y="19883"/>
                  </a:lnTo>
                  <a:lnTo>
                    <a:pt x="15390" y="20332"/>
                  </a:lnTo>
                  <a:cubicBezTo>
                    <a:pt x="15109" y="20444"/>
                    <a:pt x="14884" y="20500"/>
                    <a:pt x="14660" y="20557"/>
                  </a:cubicBezTo>
                  <a:lnTo>
                    <a:pt x="14491" y="20107"/>
                  </a:lnTo>
                  <a:lnTo>
                    <a:pt x="14379" y="20163"/>
                  </a:lnTo>
                  <a:lnTo>
                    <a:pt x="14491" y="20613"/>
                  </a:lnTo>
                  <a:cubicBezTo>
                    <a:pt x="14267" y="20725"/>
                    <a:pt x="13986" y="20781"/>
                    <a:pt x="13761" y="20837"/>
                  </a:cubicBezTo>
                  <a:lnTo>
                    <a:pt x="13649" y="20332"/>
                  </a:lnTo>
                  <a:lnTo>
                    <a:pt x="13480" y="20332"/>
                  </a:lnTo>
                  <a:lnTo>
                    <a:pt x="13593" y="20837"/>
                  </a:lnTo>
                  <a:cubicBezTo>
                    <a:pt x="13312" y="20894"/>
                    <a:pt x="13087" y="20894"/>
                    <a:pt x="12862" y="20950"/>
                  </a:cubicBezTo>
                  <a:lnTo>
                    <a:pt x="12806" y="20444"/>
                  </a:lnTo>
                  <a:lnTo>
                    <a:pt x="12638" y="20444"/>
                  </a:lnTo>
                  <a:lnTo>
                    <a:pt x="12694" y="20950"/>
                  </a:lnTo>
                  <a:lnTo>
                    <a:pt x="11908" y="20950"/>
                  </a:lnTo>
                  <a:lnTo>
                    <a:pt x="11908" y="20444"/>
                  </a:lnTo>
                  <a:lnTo>
                    <a:pt x="11739" y="20444"/>
                  </a:lnTo>
                  <a:lnTo>
                    <a:pt x="11739" y="20950"/>
                  </a:lnTo>
                  <a:lnTo>
                    <a:pt x="11009" y="20950"/>
                  </a:lnTo>
                  <a:lnTo>
                    <a:pt x="11065" y="20444"/>
                  </a:lnTo>
                  <a:lnTo>
                    <a:pt x="10897" y="20444"/>
                  </a:lnTo>
                  <a:lnTo>
                    <a:pt x="10841" y="20950"/>
                  </a:lnTo>
                  <a:cubicBezTo>
                    <a:pt x="10560" y="20950"/>
                    <a:pt x="10335" y="20894"/>
                    <a:pt x="10054" y="20837"/>
                  </a:cubicBezTo>
                  <a:lnTo>
                    <a:pt x="10167" y="20332"/>
                  </a:lnTo>
                  <a:lnTo>
                    <a:pt x="9998" y="20332"/>
                  </a:lnTo>
                  <a:lnTo>
                    <a:pt x="9886" y="20837"/>
                  </a:lnTo>
                  <a:cubicBezTo>
                    <a:pt x="9661" y="20781"/>
                    <a:pt x="9436" y="20725"/>
                    <a:pt x="9212" y="20669"/>
                  </a:cubicBezTo>
                  <a:lnTo>
                    <a:pt x="9324" y="20163"/>
                  </a:lnTo>
                  <a:lnTo>
                    <a:pt x="9212" y="20107"/>
                  </a:lnTo>
                  <a:lnTo>
                    <a:pt x="9043" y="20613"/>
                  </a:lnTo>
                  <a:cubicBezTo>
                    <a:pt x="8819" y="20500"/>
                    <a:pt x="8538" y="20444"/>
                    <a:pt x="8313" y="20332"/>
                  </a:cubicBezTo>
                  <a:lnTo>
                    <a:pt x="8538" y="19883"/>
                  </a:lnTo>
                  <a:cubicBezTo>
                    <a:pt x="8482" y="19826"/>
                    <a:pt x="8425" y="19826"/>
                    <a:pt x="8369" y="19826"/>
                  </a:cubicBezTo>
                  <a:lnTo>
                    <a:pt x="8088" y="20220"/>
                  </a:lnTo>
                  <a:cubicBezTo>
                    <a:pt x="7864" y="20107"/>
                    <a:pt x="7639" y="19995"/>
                    <a:pt x="7414" y="19883"/>
                  </a:cubicBezTo>
                  <a:lnTo>
                    <a:pt x="7639" y="19489"/>
                  </a:lnTo>
                  <a:lnTo>
                    <a:pt x="7527" y="19377"/>
                  </a:lnTo>
                  <a:lnTo>
                    <a:pt x="7246" y="19826"/>
                  </a:lnTo>
                  <a:cubicBezTo>
                    <a:pt x="7021" y="19714"/>
                    <a:pt x="6797" y="19546"/>
                    <a:pt x="6628" y="19433"/>
                  </a:cubicBezTo>
                  <a:lnTo>
                    <a:pt x="6853" y="18984"/>
                  </a:lnTo>
                  <a:lnTo>
                    <a:pt x="6741" y="18928"/>
                  </a:lnTo>
                  <a:lnTo>
                    <a:pt x="6460" y="19321"/>
                  </a:lnTo>
                  <a:cubicBezTo>
                    <a:pt x="6235" y="19209"/>
                    <a:pt x="6067" y="19040"/>
                    <a:pt x="5842" y="18872"/>
                  </a:cubicBezTo>
                  <a:lnTo>
                    <a:pt x="6179" y="18479"/>
                  </a:lnTo>
                  <a:lnTo>
                    <a:pt x="6067" y="18366"/>
                  </a:lnTo>
                  <a:lnTo>
                    <a:pt x="5730" y="18759"/>
                  </a:lnTo>
                  <a:cubicBezTo>
                    <a:pt x="5561" y="18591"/>
                    <a:pt x="5336" y="18422"/>
                    <a:pt x="5168" y="18254"/>
                  </a:cubicBezTo>
                  <a:lnTo>
                    <a:pt x="5505" y="17917"/>
                  </a:lnTo>
                  <a:lnTo>
                    <a:pt x="5393" y="17748"/>
                  </a:lnTo>
                  <a:lnTo>
                    <a:pt x="5056" y="18142"/>
                  </a:lnTo>
                  <a:cubicBezTo>
                    <a:pt x="4887" y="17973"/>
                    <a:pt x="4719" y="17748"/>
                    <a:pt x="4550" y="17580"/>
                  </a:cubicBezTo>
                  <a:lnTo>
                    <a:pt x="4943" y="17243"/>
                  </a:lnTo>
                  <a:lnTo>
                    <a:pt x="4831" y="17131"/>
                  </a:lnTo>
                  <a:lnTo>
                    <a:pt x="4438" y="17468"/>
                  </a:lnTo>
                  <a:cubicBezTo>
                    <a:pt x="4269" y="17243"/>
                    <a:pt x="4101" y="17018"/>
                    <a:pt x="3988" y="16794"/>
                  </a:cubicBezTo>
                  <a:lnTo>
                    <a:pt x="4382" y="16569"/>
                  </a:lnTo>
                  <a:cubicBezTo>
                    <a:pt x="4382" y="16513"/>
                    <a:pt x="4325" y="16457"/>
                    <a:pt x="4269" y="16400"/>
                  </a:cubicBezTo>
                  <a:lnTo>
                    <a:pt x="3876" y="16681"/>
                  </a:lnTo>
                  <a:cubicBezTo>
                    <a:pt x="3764" y="16457"/>
                    <a:pt x="3595" y="16232"/>
                    <a:pt x="3483" y="16063"/>
                  </a:cubicBezTo>
                  <a:lnTo>
                    <a:pt x="3932" y="15783"/>
                  </a:lnTo>
                  <a:lnTo>
                    <a:pt x="3876" y="15670"/>
                  </a:lnTo>
                  <a:lnTo>
                    <a:pt x="3427" y="15895"/>
                  </a:lnTo>
                  <a:cubicBezTo>
                    <a:pt x="3314" y="15670"/>
                    <a:pt x="3202" y="15446"/>
                    <a:pt x="3090" y="15165"/>
                  </a:cubicBezTo>
                  <a:lnTo>
                    <a:pt x="3539" y="14996"/>
                  </a:lnTo>
                  <a:lnTo>
                    <a:pt x="3483" y="14828"/>
                  </a:lnTo>
                  <a:lnTo>
                    <a:pt x="3034" y="14996"/>
                  </a:lnTo>
                  <a:cubicBezTo>
                    <a:pt x="2921" y="14772"/>
                    <a:pt x="2865" y="14547"/>
                    <a:pt x="2809" y="14322"/>
                  </a:cubicBezTo>
                  <a:lnTo>
                    <a:pt x="3258" y="14154"/>
                  </a:lnTo>
                  <a:lnTo>
                    <a:pt x="3146" y="14042"/>
                  </a:lnTo>
                  <a:lnTo>
                    <a:pt x="2697" y="14154"/>
                  </a:lnTo>
                  <a:cubicBezTo>
                    <a:pt x="2640" y="13929"/>
                    <a:pt x="2528" y="13648"/>
                    <a:pt x="2528" y="13424"/>
                  </a:cubicBezTo>
                  <a:lnTo>
                    <a:pt x="2977" y="13311"/>
                  </a:lnTo>
                  <a:lnTo>
                    <a:pt x="2977" y="13143"/>
                  </a:lnTo>
                  <a:lnTo>
                    <a:pt x="2472" y="13255"/>
                  </a:lnTo>
                  <a:cubicBezTo>
                    <a:pt x="2472" y="12974"/>
                    <a:pt x="2416" y="12750"/>
                    <a:pt x="2360" y="12525"/>
                  </a:cubicBezTo>
                  <a:lnTo>
                    <a:pt x="2865" y="12469"/>
                  </a:lnTo>
                  <a:lnTo>
                    <a:pt x="2865" y="12300"/>
                  </a:lnTo>
                  <a:lnTo>
                    <a:pt x="2360" y="12357"/>
                  </a:lnTo>
                  <a:cubicBezTo>
                    <a:pt x="2360" y="12076"/>
                    <a:pt x="2360" y="11851"/>
                    <a:pt x="2360" y="11570"/>
                  </a:cubicBezTo>
                  <a:lnTo>
                    <a:pt x="2865" y="11570"/>
                  </a:lnTo>
                  <a:lnTo>
                    <a:pt x="2865" y="11514"/>
                  </a:lnTo>
                  <a:lnTo>
                    <a:pt x="2865" y="11402"/>
                  </a:lnTo>
                  <a:lnTo>
                    <a:pt x="2360" y="11402"/>
                  </a:lnTo>
                  <a:lnTo>
                    <a:pt x="2360" y="10728"/>
                  </a:lnTo>
                  <a:lnTo>
                    <a:pt x="2865" y="10784"/>
                  </a:lnTo>
                  <a:lnTo>
                    <a:pt x="2865" y="10615"/>
                  </a:lnTo>
                  <a:lnTo>
                    <a:pt x="2360" y="10559"/>
                  </a:lnTo>
                  <a:cubicBezTo>
                    <a:pt x="2360" y="10278"/>
                    <a:pt x="2416" y="10054"/>
                    <a:pt x="2472" y="9773"/>
                  </a:cubicBezTo>
                  <a:lnTo>
                    <a:pt x="2977" y="9885"/>
                  </a:lnTo>
                  <a:cubicBezTo>
                    <a:pt x="2977" y="9829"/>
                    <a:pt x="2977" y="9773"/>
                    <a:pt x="2977" y="9717"/>
                  </a:cubicBezTo>
                  <a:lnTo>
                    <a:pt x="2472" y="9605"/>
                  </a:lnTo>
                  <a:cubicBezTo>
                    <a:pt x="2528" y="9380"/>
                    <a:pt x="2584" y="9155"/>
                    <a:pt x="2640" y="8931"/>
                  </a:cubicBezTo>
                  <a:lnTo>
                    <a:pt x="3146" y="8987"/>
                  </a:lnTo>
                  <a:cubicBezTo>
                    <a:pt x="3202" y="8931"/>
                    <a:pt x="3202" y="8874"/>
                    <a:pt x="3202" y="8818"/>
                  </a:cubicBezTo>
                  <a:lnTo>
                    <a:pt x="2753" y="8706"/>
                  </a:lnTo>
                  <a:cubicBezTo>
                    <a:pt x="2809" y="8425"/>
                    <a:pt x="2921" y="8200"/>
                    <a:pt x="2977" y="7920"/>
                  </a:cubicBezTo>
                  <a:lnTo>
                    <a:pt x="3483" y="8144"/>
                  </a:lnTo>
                  <a:lnTo>
                    <a:pt x="3539" y="7976"/>
                  </a:lnTo>
                  <a:lnTo>
                    <a:pt x="3090" y="7807"/>
                  </a:lnTo>
                  <a:cubicBezTo>
                    <a:pt x="3146" y="7583"/>
                    <a:pt x="3258" y="7358"/>
                    <a:pt x="3371" y="7133"/>
                  </a:cubicBezTo>
                  <a:lnTo>
                    <a:pt x="3820" y="7358"/>
                  </a:lnTo>
                  <a:lnTo>
                    <a:pt x="3932" y="7189"/>
                  </a:lnTo>
                  <a:lnTo>
                    <a:pt x="3483" y="6965"/>
                  </a:lnTo>
                  <a:cubicBezTo>
                    <a:pt x="3595" y="6740"/>
                    <a:pt x="3708" y="6515"/>
                    <a:pt x="3876" y="6291"/>
                  </a:cubicBezTo>
                  <a:lnTo>
                    <a:pt x="4269" y="6572"/>
                  </a:lnTo>
                  <a:cubicBezTo>
                    <a:pt x="4325" y="6515"/>
                    <a:pt x="4325" y="6459"/>
                    <a:pt x="4382" y="6403"/>
                  </a:cubicBezTo>
                  <a:lnTo>
                    <a:pt x="3988" y="6122"/>
                  </a:lnTo>
                  <a:cubicBezTo>
                    <a:pt x="4101" y="5954"/>
                    <a:pt x="4269" y="5729"/>
                    <a:pt x="4382" y="5561"/>
                  </a:cubicBezTo>
                  <a:lnTo>
                    <a:pt x="4775" y="5841"/>
                  </a:lnTo>
                  <a:lnTo>
                    <a:pt x="4887" y="5729"/>
                  </a:lnTo>
                  <a:lnTo>
                    <a:pt x="4550" y="5392"/>
                  </a:lnTo>
                  <a:cubicBezTo>
                    <a:pt x="4719" y="5224"/>
                    <a:pt x="4943" y="4999"/>
                    <a:pt x="5112" y="4831"/>
                  </a:cubicBezTo>
                  <a:lnTo>
                    <a:pt x="5449" y="5224"/>
                  </a:lnTo>
                  <a:lnTo>
                    <a:pt x="5561" y="5055"/>
                  </a:lnTo>
                  <a:lnTo>
                    <a:pt x="5224" y="4718"/>
                  </a:lnTo>
                  <a:cubicBezTo>
                    <a:pt x="5393" y="4550"/>
                    <a:pt x="5561" y="4381"/>
                    <a:pt x="5786" y="4213"/>
                  </a:cubicBezTo>
                  <a:lnTo>
                    <a:pt x="6067" y="4606"/>
                  </a:lnTo>
                  <a:lnTo>
                    <a:pt x="6235" y="4494"/>
                  </a:lnTo>
                  <a:lnTo>
                    <a:pt x="5898" y="4100"/>
                  </a:lnTo>
                  <a:cubicBezTo>
                    <a:pt x="6123" y="3932"/>
                    <a:pt x="6291" y="3820"/>
                    <a:pt x="6516" y="3651"/>
                  </a:cubicBezTo>
                  <a:lnTo>
                    <a:pt x="6797" y="4044"/>
                  </a:lnTo>
                  <a:lnTo>
                    <a:pt x="6965" y="3988"/>
                  </a:lnTo>
                  <a:lnTo>
                    <a:pt x="6684" y="3539"/>
                  </a:lnTo>
                  <a:cubicBezTo>
                    <a:pt x="6853" y="3426"/>
                    <a:pt x="7077" y="3314"/>
                    <a:pt x="7302" y="3202"/>
                  </a:cubicBezTo>
                  <a:lnTo>
                    <a:pt x="7527" y="3595"/>
                  </a:lnTo>
                  <a:lnTo>
                    <a:pt x="7695" y="3539"/>
                  </a:lnTo>
                  <a:lnTo>
                    <a:pt x="7471" y="3089"/>
                  </a:lnTo>
                  <a:cubicBezTo>
                    <a:pt x="7695" y="2977"/>
                    <a:pt x="7920" y="2865"/>
                    <a:pt x="8145" y="2752"/>
                  </a:cubicBezTo>
                  <a:lnTo>
                    <a:pt x="8369" y="3202"/>
                  </a:lnTo>
                  <a:lnTo>
                    <a:pt x="8482" y="3146"/>
                  </a:lnTo>
                  <a:lnTo>
                    <a:pt x="8313" y="2696"/>
                  </a:lnTo>
                  <a:cubicBezTo>
                    <a:pt x="8538" y="2584"/>
                    <a:pt x="8762" y="2472"/>
                    <a:pt x="8987" y="2415"/>
                  </a:cubicBezTo>
                  <a:lnTo>
                    <a:pt x="9156" y="2921"/>
                  </a:lnTo>
                  <a:lnTo>
                    <a:pt x="9268" y="2865"/>
                  </a:lnTo>
                  <a:lnTo>
                    <a:pt x="9156" y="2359"/>
                  </a:lnTo>
                  <a:cubicBezTo>
                    <a:pt x="9380" y="2303"/>
                    <a:pt x="9661" y="2247"/>
                    <a:pt x="9886" y="2191"/>
                  </a:cubicBezTo>
                  <a:lnTo>
                    <a:pt x="9998" y="2696"/>
                  </a:lnTo>
                  <a:lnTo>
                    <a:pt x="10167" y="2696"/>
                  </a:lnTo>
                  <a:lnTo>
                    <a:pt x="10110" y="2191"/>
                  </a:lnTo>
                  <a:cubicBezTo>
                    <a:pt x="10335" y="2135"/>
                    <a:pt x="10560" y="2078"/>
                    <a:pt x="10784" y="2078"/>
                  </a:cubicBezTo>
                  <a:lnTo>
                    <a:pt x="10841" y="2584"/>
                  </a:lnTo>
                  <a:lnTo>
                    <a:pt x="11009" y="2584"/>
                  </a:lnTo>
                  <a:lnTo>
                    <a:pt x="10953" y="2078"/>
                  </a:lnTo>
                  <a:cubicBezTo>
                    <a:pt x="11234" y="2078"/>
                    <a:pt x="11514" y="2022"/>
                    <a:pt x="11739" y="2022"/>
                  </a:cubicBezTo>
                  <a:lnTo>
                    <a:pt x="11739" y="2528"/>
                  </a:lnTo>
                  <a:lnTo>
                    <a:pt x="11908" y="2528"/>
                  </a:lnTo>
                  <a:lnTo>
                    <a:pt x="1190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14"/>
            <p:cNvSpPr/>
            <p:nvPr/>
          </p:nvSpPr>
          <p:spPr>
            <a:xfrm>
              <a:off x="4888325" y="1885150"/>
              <a:ext cx="44975" cy="67400"/>
            </a:xfrm>
            <a:custGeom>
              <a:rect b="b" l="l" r="r" t="t"/>
              <a:pathLst>
                <a:path extrusionOk="0" h="2696" w="1799">
                  <a:moveTo>
                    <a:pt x="225" y="0"/>
                  </a:moveTo>
                  <a:lnTo>
                    <a:pt x="1" y="112"/>
                  </a:lnTo>
                  <a:lnTo>
                    <a:pt x="1573" y="2696"/>
                  </a:lnTo>
                  <a:lnTo>
                    <a:pt x="1798" y="2527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14"/>
            <p:cNvSpPr/>
            <p:nvPr/>
          </p:nvSpPr>
          <p:spPr>
            <a:xfrm>
              <a:off x="4926250" y="1865475"/>
              <a:ext cx="36525" cy="70225"/>
            </a:xfrm>
            <a:custGeom>
              <a:rect b="b" l="l" r="r" t="t"/>
              <a:pathLst>
                <a:path extrusionOk="0" h="2809" w="1461">
                  <a:moveTo>
                    <a:pt x="225" y="1"/>
                  </a:moveTo>
                  <a:lnTo>
                    <a:pt x="0" y="113"/>
                  </a:lnTo>
                  <a:lnTo>
                    <a:pt x="1292" y="2809"/>
                  </a:lnTo>
                  <a:lnTo>
                    <a:pt x="1461" y="2697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14"/>
            <p:cNvSpPr/>
            <p:nvPr/>
          </p:nvSpPr>
          <p:spPr>
            <a:xfrm>
              <a:off x="4965550" y="1848625"/>
              <a:ext cx="30925" cy="73050"/>
            </a:xfrm>
            <a:custGeom>
              <a:rect b="b" l="l" r="r" t="t"/>
              <a:pathLst>
                <a:path extrusionOk="0" h="2922" w="1237">
                  <a:moveTo>
                    <a:pt x="282" y="1"/>
                  </a:moveTo>
                  <a:lnTo>
                    <a:pt x="1" y="113"/>
                  </a:lnTo>
                  <a:lnTo>
                    <a:pt x="1012" y="2921"/>
                  </a:lnTo>
                  <a:lnTo>
                    <a:pt x="1236" y="2809"/>
                  </a:lnTo>
                  <a:lnTo>
                    <a:pt x="282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14"/>
            <p:cNvSpPr/>
            <p:nvPr/>
          </p:nvSpPr>
          <p:spPr>
            <a:xfrm>
              <a:off x="4853225" y="1909000"/>
              <a:ext cx="49175" cy="63225"/>
            </a:xfrm>
            <a:custGeom>
              <a:rect b="b" l="l" r="r" t="t"/>
              <a:pathLst>
                <a:path extrusionOk="0" h="2529" w="1967">
                  <a:moveTo>
                    <a:pt x="169" y="1"/>
                  </a:moveTo>
                  <a:lnTo>
                    <a:pt x="1" y="169"/>
                  </a:lnTo>
                  <a:lnTo>
                    <a:pt x="1742" y="2528"/>
                  </a:lnTo>
                  <a:lnTo>
                    <a:pt x="1966" y="2416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14"/>
            <p:cNvSpPr/>
            <p:nvPr/>
          </p:nvSpPr>
          <p:spPr>
            <a:xfrm>
              <a:off x="5129850" y="1826175"/>
              <a:ext cx="11250" cy="74425"/>
            </a:xfrm>
            <a:custGeom>
              <a:rect b="b" l="l" r="r" t="t"/>
              <a:pathLst>
                <a:path extrusionOk="0" h="2977" w="450">
                  <a:moveTo>
                    <a:pt x="169" y="0"/>
                  </a:moveTo>
                  <a:lnTo>
                    <a:pt x="0" y="2977"/>
                  </a:lnTo>
                  <a:lnTo>
                    <a:pt x="281" y="2977"/>
                  </a:lnTo>
                  <a:lnTo>
                    <a:pt x="44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14"/>
            <p:cNvSpPr/>
            <p:nvPr/>
          </p:nvSpPr>
          <p:spPr>
            <a:xfrm>
              <a:off x="5090525" y="1826175"/>
              <a:ext cx="9850" cy="74425"/>
            </a:xfrm>
            <a:custGeom>
              <a:rect b="b" l="l" r="r" t="t"/>
              <a:pathLst>
                <a:path extrusionOk="0" h="2977" w="394">
                  <a:moveTo>
                    <a:pt x="0" y="0"/>
                  </a:moveTo>
                  <a:lnTo>
                    <a:pt x="169" y="2977"/>
                  </a:lnTo>
                  <a:lnTo>
                    <a:pt x="394" y="2977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14"/>
            <p:cNvSpPr/>
            <p:nvPr/>
          </p:nvSpPr>
          <p:spPr>
            <a:xfrm>
              <a:off x="5048400" y="1830375"/>
              <a:ext cx="16875" cy="73050"/>
            </a:xfrm>
            <a:custGeom>
              <a:rect b="b" l="l" r="r" t="t"/>
              <a:pathLst>
                <a:path extrusionOk="0" h="2922" w="675">
                  <a:moveTo>
                    <a:pt x="1" y="1"/>
                  </a:moveTo>
                  <a:lnTo>
                    <a:pt x="450" y="2921"/>
                  </a:lnTo>
                  <a:lnTo>
                    <a:pt x="675" y="2921"/>
                  </a:lnTo>
                  <a:lnTo>
                    <a:pt x="28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14"/>
            <p:cNvSpPr/>
            <p:nvPr/>
          </p:nvSpPr>
          <p:spPr>
            <a:xfrm>
              <a:off x="5006275" y="1837400"/>
              <a:ext cx="23900" cy="74450"/>
            </a:xfrm>
            <a:custGeom>
              <a:rect b="b" l="l" r="r" t="t"/>
              <a:pathLst>
                <a:path extrusionOk="0" h="2978" w="956">
                  <a:moveTo>
                    <a:pt x="281" y="0"/>
                  </a:moveTo>
                  <a:lnTo>
                    <a:pt x="1" y="57"/>
                  </a:lnTo>
                  <a:lnTo>
                    <a:pt x="731" y="2977"/>
                  </a:lnTo>
                  <a:lnTo>
                    <a:pt x="955" y="2865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14"/>
            <p:cNvSpPr/>
            <p:nvPr/>
          </p:nvSpPr>
          <p:spPr>
            <a:xfrm>
              <a:off x="4763375" y="1998875"/>
              <a:ext cx="63200" cy="49175"/>
            </a:xfrm>
            <a:custGeom>
              <a:rect b="b" l="l" r="r" t="t"/>
              <a:pathLst>
                <a:path extrusionOk="0" h="1967" w="2528">
                  <a:moveTo>
                    <a:pt x="169" y="0"/>
                  </a:moveTo>
                  <a:lnTo>
                    <a:pt x="0" y="169"/>
                  </a:lnTo>
                  <a:lnTo>
                    <a:pt x="2415" y="1966"/>
                  </a:lnTo>
                  <a:lnTo>
                    <a:pt x="2528" y="1741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14"/>
            <p:cNvSpPr/>
            <p:nvPr/>
          </p:nvSpPr>
          <p:spPr>
            <a:xfrm>
              <a:off x="4790050" y="1966575"/>
              <a:ext cx="59000" cy="54775"/>
            </a:xfrm>
            <a:custGeom>
              <a:rect b="b" l="l" r="r" t="t"/>
              <a:pathLst>
                <a:path extrusionOk="0" h="2191" w="2360">
                  <a:moveTo>
                    <a:pt x="169" y="1"/>
                  </a:moveTo>
                  <a:lnTo>
                    <a:pt x="0" y="169"/>
                  </a:lnTo>
                  <a:lnTo>
                    <a:pt x="2191" y="2191"/>
                  </a:lnTo>
                  <a:lnTo>
                    <a:pt x="2359" y="1966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14"/>
            <p:cNvSpPr/>
            <p:nvPr/>
          </p:nvSpPr>
          <p:spPr>
            <a:xfrm>
              <a:off x="4739500" y="2033975"/>
              <a:ext cx="67425" cy="43550"/>
            </a:xfrm>
            <a:custGeom>
              <a:rect b="b" l="l" r="r" t="t"/>
              <a:pathLst>
                <a:path extrusionOk="0" h="1742" w="2697">
                  <a:moveTo>
                    <a:pt x="169" y="0"/>
                  </a:moveTo>
                  <a:cubicBezTo>
                    <a:pt x="113" y="57"/>
                    <a:pt x="57" y="169"/>
                    <a:pt x="0" y="225"/>
                  </a:cubicBezTo>
                  <a:lnTo>
                    <a:pt x="2528" y="1742"/>
                  </a:lnTo>
                  <a:lnTo>
                    <a:pt x="2696" y="1517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14"/>
            <p:cNvSpPr/>
            <p:nvPr/>
          </p:nvSpPr>
          <p:spPr>
            <a:xfrm>
              <a:off x="4820925" y="1935675"/>
              <a:ext cx="54800" cy="60425"/>
            </a:xfrm>
            <a:custGeom>
              <a:rect b="b" l="l" r="r" t="t"/>
              <a:pathLst>
                <a:path extrusionOk="0" h="2417" w="2192">
                  <a:moveTo>
                    <a:pt x="169" y="1"/>
                  </a:moveTo>
                  <a:lnTo>
                    <a:pt x="1" y="169"/>
                  </a:lnTo>
                  <a:lnTo>
                    <a:pt x="1967" y="2416"/>
                  </a:lnTo>
                  <a:lnTo>
                    <a:pt x="2191" y="2191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14"/>
            <p:cNvSpPr/>
            <p:nvPr/>
          </p:nvSpPr>
          <p:spPr>
            <a:xfrm>
              <a:off x="5164950" y="1830375"/>
              <a:ext cx="16875" cy="74450"/>
            </a:xfrm>
            <a:custGeom>
              <a:rect b="b" l="l" r="r" t="t"/>
              <a:pathLst>
                <a:path extrusionOk="0" h="2978" w="675">
                  <a:moveTo>
                    <a:pt x="450" y="1"/>
                  </a:moveTo>
                  <a:lnTo>
                    <a:pt x="0" y="2921"/>
                  </a:lnTo>
                  <a:lnTo>
                    <a:pt x="225" y="2977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14"/>
            <p:cNvSpPr/>
            <p:nvPr/>
          </p:nvSpPr>
          <p:spPr>
            <a:xfrm>
              <a:off x="5267450" y="1866875"/>
              <a:ext cx="37925" cy="68825"/>
            </a:xfrm>
            <a:custGeom>
              <a:rect b="b" l="l" r="r" t="t"/>
              <a:pathLst>
                <a:path extrusionOk="0" h="2753" w="1517">
                  <a:moveTo>
                    <a:pt x="1236" y="1"/>
                  </a:moveTo>
                  <a:lnTo>
                    <a:pt x="0" y="2641"/>
                  </a:lnTo>
                  <a:lnTo>
                    <a:pt x="225" y="2753"/>
                  </a:lnTo>
                  <a:lnTo>
                    <a:pt x="1517" y="113"/>
                  </a:lnTo>
                  <a:lnTo>
                    <a:pt x="123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14"/>
            <p:cNvSpPr/>
            <p:nvPr/>
          </p:nvSpPr>
          <p:spPr>
            <a:xfrm>
              <a:off x="5200050" y="1838800"/>
              <a:ext cx="23900" cy="73050"/>
            </a:xfrm>
            <a:custGeom>
              <a:rect b="b" l="l" r="r" t="t"/>
              <a:pathLst>
                <a:path extrusionOk="0" h="2922" w="956">
                  <a:moveTo>
                    <a:pt x="730" y="1"/>
                  </a:moveTo>
                  <a:lnTo>
                    <a:pt x="0" y="2865"/>
                  </a:lnTo>
                  <a:lnTo>
                    <a:pt x="281" y="2921"/>
                  </a:lnTo>
                  <a:lnTo>
                    <a:pt x="955" y="57"/>
                  </a:lnTo>
                  <a:lnTo>
                    <a:pt x="73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14"/>
            <p:cNvSpPr/>
            <p:nvPr/>
          </p:nvSpPr>
          <p:spPr>
            <a:xfrm>
              <a:off x="5233750" y="1850025"/>
              <a:ext cx="30900" cy="71650"/>
            </a:xfrm>
            <a:custGeom>
              <a:rect b="b" l="l" r="r" t="t"/>
              <a:pathLst>
                <a:path extrusionOk="0" h="2866" w="1236">
                  <a:moveTo>
                    <a:pt x="955" y="1"/>
                  </a:moveTo>
                  <a:lnTo>
                    <a:pt x="0" y="2809"/>
                  </a:lnTo>
                  <a:lnTo>
                    <a:pt x="225" y="2865"/>
                  </a:lnTo>
                  <a:lnTo>
                    <a:pt x="1236" y="113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14"/>
            <p:cNvSpPr/>
            <p:nvPr/>
          </p:nvSpPr>
          <p:spPr>
            <a:xfrm>
              <a:off x="5355900" y="1984825"/>
              <a:ext cx="5650" cy="11275"/>
            </a:xfrm>
            <a:custGeom>
              <a:rect b="b" l="l" r="r" t="t"/>
              <a:pathLst>
                <a:path extrusionOk="0" h="451" w="226">
                  <a:moveTo>
                    <a:pt x="225" y="1"/>
                  </a:moveTo>
                  <a:lnTo>
                    <a:pt x="1" y="225"/>
                  </a:lnTo>
                  <a:lnTo>
                    <a:pt x="169" y="450"/>
                  </a:lnTo>
                  <a:lnTo>
                    <a:pt x="225" y="338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14"/>
            <p:cNvSpPr/>
            <p:nvPr/>
          </p:nvSpPr>
          <p:spPr>
            <a:xfrm>
              <a:off x="5298325" y="1886550"/>
              <a:ext cx="43550" cy="66000"/>
            </a:xfrm>
            <a:custGeom>
              <a:rect b="b" l="l" r="r" t="t"/>
              <a:pathLst>
                <a:path extrusionOk="0" h="2640" w="1742">
                  <a:moveTo>
                    <a:pt x="1517" y="0"/>
                  </a:moveTo>
                  <a:lnTo>
                    <a:pt x="1" y="2528"/>
                  </a:lnTo>
                  <a:lnTo>
                    <a:pt x="225" y="2640"/>
                  </a:lnTo>
                  <a:lnTo>
                    <a:pt x="1742" y="113"/>
                  </a:lnTo>
                  <a:lnTo>
                    <a:pt x="151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14"/>
            <p:cNvSpPr/>
            <p:nvPr/>
          </p:nvSpPr>
          <p:spPr>
            <a:xfrm>
              <a:off x="5327825" y="1925850"/>
              <a:ext cx="33725" cy="47775"/>
            </a:xfrm>
            <a:custGeom>
              <a:rect b="b" l="l" r="r" t="t"/>
              <a:pathLst>
                <a:path extrusionOk="0" h="1911" w="1349">
                  <a:moveTo>
                    <a:pt x="1348" y="1"/>
                  </a:moveTo>
                  <a:lnTo>
                    <a:pt x="0" y="1742"/>
                  </a:lnTo>
                  <a:lnTo>
                    <a:pt x="225" y="1910"/>
                  </a:lnTo>
                  <a:lnTo>
                    <a:pt x="1348" y="394"/>
                  </a:lnTo>
                  <a:lnTo>
                    <a:pt x="1348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14"/>
            <p:cNvSpPr/>
            <p:nvPr/>
          </p:nvSpPr>
          <p:spPr>
            <a:xfrm>
              <a:off x="4836375" y="1921650"/>
              <a:ext cx="66025" cy="78650"/>
            </a:xfrm>
            <a:custGeom>
              <a:rect b="b" l="l" r="r" t="t"/>
              <a:pathLst>
                <a:path extrusionOk="0" h="3146" w="2641">
                  <a:moveTo>
                    <a:pt x="225" y="0"/>
                  </a:moveTo>
                  <a:lnTo>
                    <a:pt x="1" y="169"/>
                  </a:lnTo>
                  <a:lnTo>
                    <a:pt x="2472" y="3146"/>
                  </a:lnTo>
                  <a:lnTo>
                    <a:pt x="2640" y="2977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14"/>
            <p:cNvSpPr/>
            <p:nvPr/>
          </p:nvSpPr>
          <p:spPr>
            <a:xfrm>
              <a:off x="4947300" y="1857050"/>
              <a:ext cx="42150" cy="91300"/>
            </a:xfrm>
            <a:custGeom>
              <a:rect b="b" l="l" r="r" t="t"/>
              <a:pathLst>
                <a:path extrusionOk="0" h="3652" w="1686">
                  <a:moveTo>
                    <a:pt x="225" y="1"/>
                  </a:moveTo>
                  <a:lnTo>
                    <a:pt x="1" y="57"/>
                  </a:lnTo>
                  <a:lnTo>
                    <a:pt x="1461" y="3651"/>
                  </a:lnTo>
                  <a:lnTo>
                    <a:pt x="1686" y="3539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14"/>
            <p:cNvSpPr/>
            <p:nvPr/>
          </p:nvSpPr>
          <p:spPr>
            <a:xfrm>
              <a:off x="4908000" y="1875300"/>
              <a:ext cx="50575" cy="88500"/>
            </a:xfrm>
            <a:custGeom>
              <a:rect b="b" l="l" r="r" t="t"/>
              <a:pathLst>
                <a:path extrusionOk="0" h="3540" w="2023">
                  <a:moveTo>
                    <a:pt x="225" y="1"/>
                  </a:moveTo>
                  <a:lnTo>
                    <a:pt x="0" y="113"/>
                  </a:lnTo>
                  <a:lnTo>
                    <a:pt x="1797" y="3539"/>
                  </a:lnTo>
                  <a:lnTo>
                    <a:pt x="2022" y="3427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14"/>
            <p:cNvSpPr/>
            <p:nvPr/>
          </p:nvSpPr>
          <p:spPr>
            <a:xfrm>
              <a:off x="4871475" y="1896375"/>
              <a:ext cx="59000" cy="82875"/>
            </a:xfrm>
            <a:custGeom>
              <a:rect b="b" l="l" r="r" t="t"/>
              <a:pathLst>
                <a:path extrusionOk="0" h="3315" w="2360">
                  <a:moveTo>
                    <a:pt x="225" y="0"/>
                  </a:moveTo>
                  <a:lnTo>
                    <a:pt x="1" y="113"/>
                  </a:lnTo>
                  <a:lnTo>
                    <a:pt x="2135" y="3314"/>
                  </a:lnTo>
                  <a:lnTo>
                    <a:pt x="2360" y="3202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14"/>
            <p:cNvSpPr/>
            <p:nvPr/>
          </p:nvSpPr>
          <p:spPr>
            <a:xfrm>
              <a:off x="4986625" y="1843025"/>
              <a:ext cx="33725" cy="94100"/>
            </a:xfrm>
            <a:custGeom>
              <a:rect b="b" l="l" r="r" t="t"/>
              <a:pathLst>
                <a:path extrusionOk="0" h="3764" w="1349">
                  <a:moveTo>
                    <a:pt x="225" y="0"/>
                  </a:moveTo>
                  <a:lnTo>
                    <a:pt x="0" y="56"/>
                  </a:lnTo>
                  <a:lnTo>
                    <a:pt x="1067" y="3763"/>
                  </a:lnTo>
                  <a:lnTo>
                    <a:pt x="1348" y="3707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14"/>
            <p:cNvSpPr/>
            <p:nvPr/>
          </p:nvSpPr>
          <p:spPr>
            <a:xfrm>
              <a:off x="5113000" y="1826175"/>
              <a:ext cx="7025" cy="95500"/>
            </a:xfrm>
            <a:custGeom>
              <a:rect b="b" l="l" r="r" t="t"/>
              <a:pathLst>
                <a:path extrusionOk="0" h="3820" w="281">
                  <a:moveTo>
                    <a:pt x="0" y="0"/>
                  </a:moveTo>
                  <a:lnTo>
                    <a:pt x="0" y="3819"/>
                  </a:lnTo>
                  <a:lnTo>
                    <a:pt x="281" y="3819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14"/>
            <p:cNvSpPr/>
            <p:nvPr/>
          </p:nvSpPr>
          <p:spPr>
            <a:xfrm>
              <a:off x="5028750" y="1833175"/>
              <a:ext cx="23900" cy="95525"/>
            </a:xfrm>
            <a:custGeom>
              <a:rect b="b" l="l" r="r" t="t"/>
              <a:pathLst>
                <a:path extrusionOk="0" h="3821" w="956">
                  <a:moveTo>
                    <a:pt x="225" y="1"/>
                  </a:moveTo>
                  <a:lnTo>
                    <a:pt x="0" y="57"/>
                  </a:lnTo>
                  <a:lnTo>
                    <a:pt x="674" y="3820"/>
                  </a:lnTo>
                  <a:lnTo>
                    <a:pt x="955" y="3764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14"/>
            <p:cNvSpPr/>
            <p:nvPr/>
          </p:nvSpPr>
          <p:spPr>
            <a:xfrm>
              <a:off x="5069475" y="1827575"/>
              <a:ext cx="15450" cy="95500"/>
            </a:xfrm>
            <a:custGeom>
              <a:rect b="b" l="l" r="r" t="t"/>
              <a:pathLst>
                <a:path extrusionOk="0" h="3820" w="618">
                  <a:moveTo>
                    <a:pt x="0" y="0"/>
                  </a:moveTo>
                  <a:lnTo>
                    <a:pt x="393" y="3819"/>
                  </a:lnTo>
                  <a:lnTo>
                    <a:pt x="618" y="3819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14"/>
            <p:cNvSpPr/>
            <p:nvPr/>
          </p:nvSpPr>
          <p:spPr>
            <a:xfrm>
              <a:off x="4805500" y="1949725"/>
              <a:ext cx="73025" cy="73050"/>
            </a:xfrm>
            <a:custGeom>
              <a:rect b="b" l="l" r="r" t="t"/>
              <a:pathLst>
                <a:path extrusionOk="0" h="2922" w="2921">
                  <a:moveTo>
                    <a:pt x="169" y="1"/>
                  </a:moveTo>
                  <a:lnTo>
                    <a:pt x="0" y="169"/>
                  </a:lnTo>
                  <a:lnTo>
                    <a:pt x="2752" y="2921"/>
                  </a:lnTo>
                  <a:cubicBezTo>
                    <a:pt x="2808" y="2865"/>
                    <a:pt x="2864" y="2809"/>
                    <a:pt x="2921" y="2753"/>
                  </a:cubicBez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14"/>
            <p:cNvSpPr/>
            <p:nvPr/>
          </p:nvSpPr>
          <p:spPr>
            <a:xfrm>
              <a:off x="4776000" y="1982025"/>
              <a:ext cx="78650" cy="66025"/>
            </a:xfrm>
            <a:custGeom>
              <a:rect b="b" l="l" r="r" t="t"/>
              <a:pathLst>
                <a:path extrusionOk="0" h="2641" w="3146">
                  <a:moveTo>
                    <a:pt x="169" y="0"/>
                  </a:moveTo>
                  <a:cubicBezTo>
                    <a:pt x="113" y="57"/>
                    <a:pt x="57" y="113"/>
                    <a:pt x="1" y="169"/>
                  </a:cubicBezTo>
                  <a:lnTo>
                    <a:pt x="2977" y="2640"/>
                  </a:lnTo>
                  <a:lnTo>
                    <a:pt x="3146" y="2415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14"/>
            <p:cNvSpPr/>
            <p:nvPr/>
          </p:nvSpPr>
          <p:spPr>
            <a:xfrm>
              <a:off x="4752125" y="2015725"/>
              <a:ext cx="82875" cy="59000"/>
            </a:xfrm>
            <a:custGeom>
              <a:rect b="b" l="l" r="r" t="t"/>
              <a:pathLst>
                <a:path extrusionOk="0" h="2360" w="3315">
                  <a:moveTo>
                    <a:pt x="113" y="0"/>
                  </a:moveTo>
                  <a:lnTo>
                    <a:pt x="1" y="169"/>
                  </a:lnTo>
                  <a:lnTo>
                    <a:pt x="3202" y="2359"/>
                  </a:lnTo>
                  <a:lnTo>
                    <a:pt x="3315" y="2135"/>
                  </a:lnTo>
                  <a:lnTo>
                    <a:pt x="11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14"/>
            <p:cNvSpPr/>
            <p:nvPr/>
          </p:nvSpPr>
          <p:spPr>
            <a:xfrm>
              <a:off x="5145275" y="1827575"/>
              <a:ext cx="15475" cy="96900"/>
            </a:xfrm>
            <a:custGeom>
              <a:rect b="b" l="l" r="r" t="t"/>
              <a:pathLst>
                <a:path extrusionOk="0" h="3876" w="619">
                  <a:moveTo>
                    <a:pt x="394" y="0"/>
                  </a:moveTo>
                  <a:lnTo>
                    <a:pt x="1" y="3876"/>
                  </a:lnTo>
                  <a:lnTo>
                    <a:pt x="282" y="3876"/>
                  </a:lnTo>
                  <a:lnTo>
                    <a:pt x="61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14"/>
            <p:cNvSpPr/>
            <p:nvPr/>
          </p:nvSpPr>
          <p:spPr>
            <a:xfrm>
              <a:off x="5211275" y="1844425"/>
              <a:ext cx="33725" cy="92700"/>
            </a:xfrm>
            <a:custGeom>
              <a:rect b="b" l="l" r="r" t="t"/>
              <a:pathLst>
                <a:path extrusionOk="0" h="3708" w="1349">
                  <a:moveTo>
                    <a:pt x="1124" y="0"/>
                  </a:moveTo>
                  <a:lnTo>
                    <a:pt x="1" y="3651"/>
                  </a:lnTo>
                  <a:lnTo>
                    <a:pt x="225" y="3707"/>
                  </a:lnTo>
                  <a:lnTo>
                    <a:pt x="1349" y="56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14"/>
            <p:cNvSpPr/>
            <p:nvPr/>
          </p:nvSpPr>
          <p:spPr>
            <a:xfrm>
              <a:off x="5178975" y="1833175"/>
              <a:ext cx="25300" cy="95525"/>
            </a:xfrm>
            <a:custGeom>
              <a:rect b="b" l="l" r="r" t="t"/>
              <a:pathLst>
                <a:path extrusionOk="0" h="3821" w="1012">
                  <a:moveTo>
                    <a:pt x="731" y="1"/>
                  </a:moveTo>
                  <a:lnTo>
                    <a:pt x="1" y="3764"/>
                  </a:lnTo>
                  <a:lnTo>
                    <a:pt x="282" y="3820"/>
                  </a:lnTo>
                  <a:lnTo>
                    <a:pt x="1012" y="57"/>
                  </a:lnTo>
                  <a:lnTo>
                    <a:pt x="73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14"/>
            <p:cNvSpPr/>
            <p:nvPr/>
          </p:nvSpPr>
          <p:spPr>
            <a:xfrm>
              <a:off x="5353100" y="2011500"/>
              <a:ext cx="8450" cy="12675"/>
            </a:xfrm>
            <a:custGeom>
              <a:rect b="b" l="l" r="r" t="t"/>
              <a:pathLst>
                <a:path extrusionOk="0" h="507" w="338">
                  <a:moveTo>
                    <a:pt x="337" y="1"/>
                  </a:moveTo>
                  <a:lnTo>
                    <a:pt x="0" y="338"/>
                  </a:lnTo>
                  <a:lnTo>
                    <a:pt x="169" y="506"/>
                  </a:lnTo>
                  <a:lnTo>
                    <a:pt x="337" y="394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14"/>
            <p:cNvSpPr/>
            <p:nvPr/>
          </p:nvSpPr>
          <p:spPr>
            <a:xfrm>
              <a:off x="5243575" y="1858450"/>
              <a:ext cx="42150" cy="91300"/>
            </a:xfrm>
            <a:custGeom>
              <a:rect b="b" l="l" r="r" t="t"/>
              <a:pathLst>
                <a:path extrusionOk="0" h="3652" w="1686">
                  <a:moveTo>
                    <a:pt x="1461" y="1"/>
                  </a:moveTo>
                  <a:lnTo>
                    <a:pt x="0" y="3539"/>
                  </a:lnTo>
                  <a:lnTo>
                    <a:pt x="225" y="3652"/>
                  </a:lnTo>
                  <a:lnTo>
                    <a:pt x="1685" y="57"/>
                  </a:lnTo>
                  <a:lnTo>
                    <a:pt x="146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14"/>
            <p:cNvSpPr/>
            <p:nvPr/>
          </p:nvSpPr>
          <p:spPr>
            <a:xfrm>
              <a:off x="5273050" y="1875300"/>
              <a:ext cx="50575" cy="88500"/>
            </a:xfrm>
            <a:custGeom>
              <a:rect b="b" l="l" r="r" t="t"/>
              <a:pathLst>
                <a:path extrusionOk="0" h="3540" w="2023">
                  <a:moveTo>
                    <a:pt x="1798" y="1"/>
                  </a:moveTo>
                  <a:lnTo>
                    <a:pt x="1" y="3427"/>
                  </a:lnTo>
                  <a:lnTo>
                    <a:pt x="226" y="3539"/>
                  </a:lnTo>
                  <a:lnTo>
                    <a:pt x="2023" y="113"/>
                  </a:lnTo>
                  <a:lnTo>
                    <a:pt x="1798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14"/>
            <p:cNvSpPr/>
            <p:nvPr/>
          </p:nvSpPr>
          <p:spPr>
            <a:xfrm>
              <a:off x="5327825" y="1955350"/>
              <a:ext cx="33725" cy="46350"/>
            </a:xfrm>
            <a:custGeom>
              <a:rect b="b" l="l" r="r" t="t"/>
              <a:pathLst>
                <a:path extrusionOk="0" h="1854" w="1349">
                  <a:moveTo>
                    <a:pt x="1348" y="0"/>
                  </a:moveTo>
                  <a:lnTo>
                    <a:pt x="0" y="1629"/>
                  </a:lnTo>
                  <a:lnTo>
                    <a:pt x="225" y="1854"/>
                  </a:lnTo>
                  <a:lnTo>
                    <a:pt x="1348" y="450"/>
                  </a:lnTo>
                  <a:lnTo>
                    <a:pt x="134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14"/>
            <p:cNvSpPr/>
            <p:nvPr/>
          </p:nvSpPr>
          <p:spPr>
            <a:xfrm>
              <a:off x="5301150" y="1897775"/>
              <a:ext cx="59000" cy="84275"/>
            </a:xfrm>
            <a:custGeom>
              <a:rect b="b" l="l" r="r" t="t"/>
              <a:pathLst>
                <a:path extrusionOk="0" h="3371" w="2360">
                  <a:moveTo>
                    <a:pt x="2191" y="1"/>
                  </a:moveTo>
                  <a:lnTo>
                    <a:pt x="0" y="3202"/>
                  </a:lnTo>
                  <a:lnTo>
                    <a:pt x="225" y="3370"/>
                  </a:lnTo>
                  <a:lnTo>
                    <a:pt x="2359" y="169"/>
                  </a:lnTo>
                  <a:lnTo>
                    <a:pt x="219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14"/>
            <p:cNvSpPr/>
            <p:nvPr/>
          </p:nvSpPr>
          <p:spPr>
            <a:xfrm>
              <a:off x="4903775" y="2062050"/>
              <a:ext cx="487250" cy="430375"/>
            </a:xfrm>
            <a:custGeom>
              <a:rect b="b" l="l" r="r" t="t"/>
              <a:pathLst>
                <a:path extrusionOk="0" h="17215" w="19490">
                  <a:moveTo>
                    <a:pt x="8650" y="1"/>
                  </a:moveTo>
                  <a:lnTo>
                    <a:pt x="8650" y="1012"/>
                  </a:lnTo>
                  <a:cubicBezTo>
                    <a:pt x="15446" y="1012"/>
                    <a:pt x="18816" y="9156"/>
                    <a:pt x="14042" y="13986"/>
                  </a:cubicBezTo>
                  <a:cubicBezTo>
                    <a:pt x="12496" y="15532"/>
                    <a:pt x="10590" y="16224"/>
                    <a:pt x="8721" y="16224"/>
                  </a:cubicBezTo>
                  <a:cubicBezTo>
                    <a:pt x="4817" y="16224"/>
                    <a:pt x="1068" y="13207"/>
                    <a:pt x="1068" y="8650"/>
                  </a:cubicBezTo>
                  <a:lnTo>
                    <a:pt x="1" y="8650"/>
                  </a:lnTo>
                  <a:cubicBezTo>
                    <a:pt x="41" y="13703"/>
                    <a:pt x="4214" y="17215"/>
                    <a:pt x="8664" y="17215"/>
                  </a:cubicBezTo>
                  <a:cubicBezTo>
                    <a:pt x="10397" y="17215"/>
                    <a:pt x="12171" y="16683"/>
                    <a:pt x="13761" y="15502"/>
                  </a:cubicBezTo>
                  <a:cubicBezTo>
                    <a:pt x="19490" y="11346"/>
                    <a:pt x="17973" y="2472"/>
                    <a:pt x="11234" y="338"/>
                  </a:cubicBezTo>
                  <a:lnTo>
                    <a:pt x="11234" y="394"/>
                  </a:lnTo>
                  <a:cubicBezTo>
                    <a:pt x="10391" y="113"/>
                    <a:pt x="9549" y="1"/>
                    <a:pt x="8650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14"/>
            <p:cNvSpPr/>
            <p:nvPr/>
          </p:nvSpPr>
          <p:spPr>
            <a:xfrm>
              <a:off x="4982400" y="2160350"/>
              <a:ext cx="330000" cy="255575"/>
            </a:xfrm>
            <a:custGeom>
              <a:rect b="b" l="l" r="r" t="t"/>
              <a:pathLst>
                <a:path extrusionOk="0" h="10223" w="13200">
                  <a:moveTo>
                    <a:pt x="8538" y="0"/>
                  </a:moveTo>
                  <a:lnTo>
                    <a:pt x="8313" y="337"/>
                  </a:lnTo>
                  <a:cubicBezTo>
                    <a:pt x="10167" y="1573"/>
                    <a:pt x="11065" y="3876"/>
                    <a:pt x="10447" y="6066"/>
                  </a:cubicBezTo>
                  <a:cubicBezTo>
                    <a:pt x="10054" y="7358"/>
                    <a:pt x="9212" y="8481"/>
                    <a:pt x="7976" y="9099"/>
                  </a:cubicBezTo>
                  <a:cubicBezTo>
                    <a:pt x="7184" y="9542"/>
                    <a:pt x="6347" y="9744"/>
                    <a:pt x="5530" y="9744"/>
                  </a:cubicBezTo>
                  <a:cubicBezTo>
                    <a:pt x="2930" y="9744"/>
                    <a:pt x="536" y="7694"/>
                    <a:pt x="450" y="4830"/>
                  </a:cubicBezTo>
                  <a:lnTo>
                    <a:pt x="1" y="4830"/>
                  </a:lnTo>
                  <a:cubicBezTo>
                    <a:pt x="57" y="7246"/>
                    <a:pt x="1686" y="9324"/>
                    <a:pt x="4045" y="9998"/>
                  </a:cubicBezTo>
                  <a:cubicBezTo>
                    <a:pt x="4550" y="10110"/>
                    <a:pt x="5056" y="10222"/>
                    <a:pt x="5561" y="10222"/>
                  </a:cubicBezTo>
                  <a:cubicBezTo>
                    <a:pt x="11065" y="10166"/>
                    <a:pt x="13199" y="2977"/>
                    <a:pt x="8538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14"/>
            <p:cNvSpPr/>
            <p:nvPr/>
          </p:nvSpPr>
          <p:spPr>
            <a:xfrm>
              <a:off x="5028675" y="2210725"/>
              <a:ext cx="175600" cy="133675"/>
            </a:xfrm>
            <a:custGeom>
              <a:rect b="b" l="l" r="r" t="t"/>
              <a:pathLst>
                <a:path extrusionOk="0" h="5347" w="7024">
                  <a:moveTo>
                    <a:pt x="3631" y="463"/>
                  </a:moveTo>
                  <a:cubicBezTo>
                    <a:pt x="4755" y="463"/>
                    <a:pt x="5844" y="1327"/>
                    <a:pt x="5844" y="2647"/>
                  </a:cubicBezTo>
                  <a:cubicBezTo>
                    <a:pt x="5901" y="3826"/>
                    <a:pt x="4890" y="4894"/>
                    <a:pt x="3654" y="4894"/>
                  </a:cubicBezTo>
                  <a:cubicBezTo>
                    <a:pt x="1688" y="4837"/>
                    <a:pt x="677" y="2478"/>
                    <a:pt x="2081" y="1131"/>
                  </a:cubicBezTo>
                  <a:cubicBezTo>
                    <a:pt x="2524" y="669"/>
                    <a:pt x="3082" y="463"/>
                    <a:pt x="3631" y="463"/>
                  </a:cubicBezTo>
                  <a:close/>
                  <a:moveTo>
                    <a:pt x="3444" y="1"/>
                  </a:moveTo>
                  <a:cubicBezTo>
                    <a:pt x="0" y="1"/>
                    <a:pt x="17" y="5347"/>
                    <a:pt x="3495" y="5347"/>
                  </a:cubicBezTo>
                  <a:cubicBezTo>
                    <a:pt x="3547" y="5347"/>
                    <a:pt x="3600" y="5345"/>
                    <a:pt x="3654" y="5343"/>
                  </a:cubicBezTo>
                  <a:cubicBezTo>
                    <a:pt x="7024" y="5118"/>
                    <a:pt x="7024" y="176"/>
                    <a:pt x="3654" y="7"/>
                  </a:cubicBezTo>
                  <a:cubicBezTo>
                    <a:pt x="3583" y="3"/>
                    <a:pt x="3513" y="1"/>
                    <a:pt x="3444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14"/>
            <p:cNvSpPr/>
            <p:nvPr/>
          </p:nvSpPr>
          <p:spPr>
            <a:xfrm>
              <a:off x="5027350" y="1948325"/>
              <a:ext cx="37925" cy="94100"/>
            </a:xfrm>
            <a:custGeom>
              <a:rect b="b" l="l" r="r" t="t"/>
              <a:pathLst>
                <a:path extrusionOk="0" h="3764" w="1517">
                  <a:moveTo>
                    <a:pt x="112" y="0"/>
                  </a:moveTo>
                  <a:cubicBezTo>
                    <a:pt x="0" y="0"/>
                    <a:pt x="955" y="3763"/>
                    <a:pt x="955" y="3763"/>
                  </a:cubicBezTo>
                  <a:lnTo>
                    <a:pt x="1517" y="3595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14"/>
            <p:cNvSpPr/>
            <p:nvPr/>
          </p:nvSpPr>
          <p:spPr>
            <a:xfrm>
              <a:off x="3496850" y="1723675"/>
              <a:ext cx="8450" cy="37925"/>
            </a:xfrm>
            <a:custGeom>
              <a:rect b="b" l="l" r="r" t="t"/>
              <a:pathLst>
                <a:path extrusionOk="0" h="1517" w="338">
                  <a:moveTo>
                    <a:pt x="113" y="0"/>
                  </a:moveTo>
                  <a:cubicBezTo>
                    <a:pt x="1" y="0"/>
                    <a:pt x="1" y="56"/>
                    <a:pt x="1" y="112"/>
                  </a:cubicBezTo>
                  <a:lnTo>
                    <a:pt x="113" y="1517"/>
                  </a:lnTo>
                  <a:lnTo>
                    <a:pt x="338" y="1460"/>
                  </a:lnTo>
                  <a:lnTo>
                    <a:pt x="225" y="56"/>
                  </a:lnTo>
                  <a:cubicBezTo>
                    <a:pt x="225" y="0"/>
                    <a:pt x="169" y="0"/>
                    <a:pt x="113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14"/>
            <p:cNvSpPr/>
            <p:nvPr/>
          </p:nvSpPr>
          <p:spPr>
            <a:xfrm>
              <a:off x="3211825" y="1856000"/>
              <a:ext cx="30925" cy="30575"/>
            </a:xfrm>
            <a:custGeom>
              <a:rect b="b" l="l" r="r" t="t"/>
              <a:pathLst>
                <a:path extrusionOk="0" h="1223" w="1237">
                  <a:moveTo>
                    <a:pt x="141" y="1"/>
                  </a:moveTo>
                  <a:cubicBezTo>
                    <a:pt x="113" y="1"/>
                    <a:pt x="85" y="15"/>
                    <a:pt x="57" y="43"/>
                  </a:cubicBezTo>
                  <a:cubicBezTo>
                    <a:pt x="0" y="99"/>
                    <a:pt x="0" y="155"/>
                    <a:pt x="57" y="211"/>
                  </a:cubicBezTo>
                  <a:lnTo>
                    <a:pt x="1068" y="1222"/>
                  </a:lnTo>
                  <a:lnTo>
                    <a:pt x="1236" y="1054"/>
                  </a:lnTo>
                  <a:lnTo>
                    <a:pt x="225" y="43"/>
                  </a:lnTo>
                  <a:cubicBezTo>
                    <a:pt x="197" y="15"/>
                    <a:pt x="169" y="1"/>
                    <a:pt x="141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14"/>
            <p:cNvSpPr/>
            <p:nvPr/>
          </p:nvSpPr>
          <p:spPr>
            <a:xfrm>
              <a:off x="3245525" y="1826525"/>
              <a:ext cx="28100" cy="31950"/>
            </a:xfrm>
            <a:custGeom>
              <a:rect b="b" l="l" r="r" t="t"/>
              <a:pathLst>
                <a:path extrusionOk="0" h="1278" w="1124">
                  <a:moveTo>
                    <a:pt x="141" y="0"/>
                  </a:moveTo>
                  <a:cubicBezTo>
                    <a:pt x="113" y="0"/>
                    <a:pt x="85" y="14"/>
                    <a:pt x="57" y="42"/>
                  </a:cubicBezTo>
                  <a:cubicBezTo>
                    <a:pt x="0" y="42"/>
                    <a:pt x="0" y="155"/>
                    <a:pt x="57" y="155"/>
                  </a:cubicBezTo>
                  <a:lnTo>
                    <a:pt x="955" y="1278"/>
                  </a:lnTo>
                  <a:lnTo>
                    <a:pt x="1124" y="1166"/>
                  </a:lnTo>
                  <a:lnTo>
                    <a:pt x="225" y="42"/>
                  </a:lnTo>
                  <a:cubicBezTo>
                    <a:pt x="197" y="14"/>
                    <a:pt x="169" y="0"/>
                    <a:pt x="141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14"/>
            <p:cNvSpPr/>
            <p:nvPr/>
          </p:nvSpPr>
          <p:spPr>
            <a:xfrm>
              <a:off x="3283425" y="1798075"/>
              <a:ext cx="25300" cy="33725"/>
            </a:xfrm>
            <a:custGeom>
              <a:rect b="b" l="l" r="r" t="t"/>
              <a:pathLst>
                <a:path extrusionOk="0" h="1349" w="1012">
                  <a:moveTo>
                    <a:pt x="57" y="1"/>
                  </a:moveTo>
                  <a:cubicBezTo>
                    <a:pt x="1" y="57"/>
                    <a:pt x="1" y="113"/>
                    <a:pt x="57" y="169"/>
                  </a:cubicBezTo>
                  <a:lnTo>
                    <a:pt x="787" y="1349"/>
                  </a:lnTo>
                  <a:lnTo>
                    <a:pt x="1012" y="1236"/>
                  </a:lnTo>
                  <a:lnTo>
                    <a:pt x="225" y="57"/>
                  </a:lnTo>
                  <a:cubicBezTo>
                    <a:pt x="169" y="1"/>
                    <a:pt x="113" y="1"/>
                    <a:pt x="57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14"/>
            <p:cNvSpPr/>
            <p:nvPr/>
          </p:nvSpPr>
          <p:spPr>
            <a:xfrm>
              <a:off x="3451925" y="1730100"/>
              <a:ext cx="12675" cy="38525"/>
            </a:xfrm>
            <a:custGeom>
              <a:rect b="b" l="l" r="r" t="t"/>
              <a:pathLst>
                <a:path extrusionOk="0" h="1541" w="507">
                  <a:moveTo>
                    <a:pt x="161" y="1"/>
                  </a:moveTo>
                  <a:cubicBezTo>
                    <a:pt x="146" y="1"/>
                    <a:pt x="129" y="7"/>
                    <a:pt x="113" y="24"/>
                  </a:cubicBezTo>
                  <a:cubicBezTo>
                    <a:pt x="57" y="24"/>
                    <a:pt x="1" y="80"/>
                    <a:pt x="1" y="136"/>
                  </a:cubicBezTo>
                  <a:lnTo>
                    <a:pt x="281" y="1540"/>
                  </a:lnTo>
                  <a:lnTo>
                    <a:pt x="506" y="1484"/>
                  </a:lnTo>
                  <a:lnTo>
                    <a:pt x="225" y="80"/>
                  </a:lnTo>
                  <a:cubicBezTo>
                    <a:pt x="225" y="40"/>
                    <a:pt x="197" y="1"/>
                    <a:pt x="161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14"/>
            <p:cNvSpPr/>
            <p:nvPr/>
          </p:nvSpPr>
          <p:spPr>
            <a:xfrm>
              <a:off x="3363475" y="1755375"/>
              <a:ext cx="19675" cy="37125"/>
            </a:xfrm>
            <a:custGeom>
              <a:rect b="b" l="l" r="r" t="t"/>
              <a:pathLst>
                <a:path extrusionOk="0" h="1485" w="787">
                  <a:moveTo>
                    <a:pt x="160" y="1"/>
                  </a:moveTo>
                  <a:cubicBezTo>
                    <a:pt x="145" y="1"/>
                    <a:pt x="129" y="7"/>
                    <a:pt x="113" y="24"/>
                  </a:cubicBezTo>
                  <a:cubicBezTo>
                    <a:pt x="56" y="24"/>
                    <a:pt x="0" y="80"/>
                    <a:pt x="56" y="136"/>
                  </a:cubicBezTo>
                  <a:lnTo>
                    <a:pt x="618" y="1484"/>
                  </a:lnTo>
                  <a:lnTo>
                    <a:pt x="787" y="1372"/>
                  </a:lnTo>
                  <a:lnTo>
                    <a:pt x="225" y="80"/>
                  </a:lnTo>
                  <a:cubicBezTo>
                    <a:pt x="225" y="40"/>
                    <a:pt x="197" y="1"/>
                    <a:pt x="160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14"/>
            <p:cNvSpPr/>
            <p:nvPr/>
          </p:nvSpPr>
          <p:spPr>
            <a:xfrm>
              <a:off x="3407000" y="1739100"/>
              <a:ext cx="15475" cy="39350"/>
            </a:xfrm>
            <a:custGeom>
              <a:rect b="b" l="l" r="r" t="t"/>
              <a:pathLst>
                <a:path extrusionOk="0" h="1574" w="619">
                  <a:moveTo>
                    <a:pt x="56" y="1"/>
                  </a:moveTo>
                  <a:cubicBezTo>
                    <a:pt x="0" y="57"/>
                    <a:pt x="0" y="113"/>
                    <a:pt x="0" y="169"/>
                  </a:cubicBezTo>
                  <a:lnTo>
                    <a:pt x="393" y="1574"/>
                  </a:lnTo>
                  <a:lnTo>
                    <a:pt x="618" y="1517"/>
                  </a:lnTo>
                  <a:lnTo>
                    <a:pt x="225" y="113"/>
                  </a:lnTo>
                  <a:cubicBezTo>
                    <a:pt x="169" y="1"/>
                    <a:pt x="113" y="1"/>
                    <a:pt x="56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14"/>
            <p:cNvSpPr/>
            <p:nvPr/>
          </p:nvSpPr>
          <p:spPr>
            <a:xfrm>
              <a:off x="3321350" y="1775025"/>
              <a:ext cx="22475" cy="35725"/>
            </a:xfrm>
            <a:custGeom>
              <a:rect b="b" l="l" r="r" t="t"/>
              <a:pathLst>
                <a:path extrusionOk="0" h="1429" w="899">
                  <a:moveTo>
                    <a:pt x="106" y="1"/>
                  </a:moveTo>
                  <a:cubicBezTo>
                    <a:pt x="89" y="1"/>
                    <a:pt x="73" y="8"/>
                    <a:pt x="56" y="24"/>
                  </a:cubicBezTo>
                  <a:cubicBezTo>
                    <a:pt x="0" y="24"/>
                    <a:pt x="0" y="137"/>
                    <a:pt x="0" y="193"/>
                  </a:cubicBezTo>
                  <a:lnTo>
                    <a:pt x="730" y="1428"/>
                  </a:lnTo>
                  <a:lnTo>
                    <a:pt x="899" y="1316"/>
                  </a:lnTo>
                  <a:lnTo>
                    <a:pt x="225" y="80"/>
                  </a:lnTo>
                  <a:cubicBezTo>
                    <a:pt x="185" y="41"/>
                    <a:pt x="146" y="1"/>
                    <a:pt x="106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14"/>
            <p:cNvSpPr/>
            <p:nvPr/>
          </p:nvSpPr>
          <p:spPr>
            <a:xfrm>
              <a:off x="3093875" y="2050825"/>
              <a:ext cx="39350" cy="16875"/>
            </a:xfrm>
            <a:custGeom>
              <a:rect b="b" l="l" r="r" t="t"/>
              <a:pathLst>
                <a:path extrusionOk="0" h="675" w="1574">
                  <a:moveTo>
                    <a:pt x="169" y="0"/>
                  </a:moveTo>
                  <a:cubicBezTo>
                    <a:pt x="113" y="0"/>
                    <a:pt x="57" y="57"/>
                    <a:pt x="57" y="113"/>
                  </a:cubicBezTo>
                  <a:cubicBezTo>
                    <a:pt x="1" y="169"/>
                    <a:pt x="57" y="225"/>
                    <a:pt x="113" y="225"/>
                  </a:cubicBezTo>
                  <a:lnTo>
                    <a:pt x="1517" y="674"/>
                  </a:lnTo>
                  <a:lnTo>
                    <a:pt x="1573" y="450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14"/>
            <p:cNvSpPr/>
            <p:nvPr/>
          </p:nvSpPr>
          <p:spPr>
            <a:xfrm>
              <a:off x="3082650" y="2095175"/>
              <a:ext cx="39325" cy="13250"/>
            </a:xfrm>
            <a:custGeom>
              <a:rect b="b" l="l" r="r" t="t"/>
              <a:pathLst>
                <a:path extrusionOk="0" h="530" w="1573">
                  <a:moveTo>
                    <a:pt x="121" y="0"/>
                  </a:moveTo>
                  <a:cubicBezTo>
                    <a:pt x="85" y="0"/>
                    <a:pt x="56" y="40"/>
                    <a:pt x="56" y="80"/>
                  </a:cubicBezTo>
                  <a:cubicBezTo>
                    <a:pt x="0" y="136"/>
                    <a:pt x="56" y="192"/>
                    <a:pt x="113" y="248"/>
                  </a:cubicBezTo>
                  <a:lnTo>
                    <a:pt x="1517" y="529"/>
                  </a:lnTo>
                  <a:lnTo>
                    <a:pt x="1573" y="305"/>
                  </a:lnTo>
                  <a:lnTo>
                    <a:pt x="169" y="24"/>
                  </a:lnTo>
                  <a:cubicBezTo>
                    <a:pt x="152" y="7"/>
                    <a:pt x="136" y="0"/>
                    <a:pt x="121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14"/>
            <p:cNvSpPr/>
            <p:nvPr/>
          </p:nvSpPr>
          <p:spPr>
            <a:xfrm>
              <a:off x="3075625" y="2140675"/>
              <a:ext cx="37925" cy="9875"/>
            </a:xfrm>
            <a:custGeom>
              <a:rect b="b" l="l" r="r" t="t"/>
              <a:pathLst>
                <a:path extrusionOk="0" h="395" w="1517">
                  <a:moveTo>
                    <a:pt x="113" y="1"/>
                  </a:moveTo>
                  <a:cubicBezTo>
                    <a:pt x="57" y="1"/>
                    <a:pt x="0" y="57"/>
                    <a:pt x="0" y="113"/>
                  </a:cubicBezTo>
                  <a:cubicBezTo>
                    <a:pt x="0" y="169"/>
                    <a:pt x="57" y="226"/>
                    <a:pt x="113" y="226"/>
                  </a:cubicBezTo>
                  <a:lnTo>
                    <a:pt x="1517" y="394"/>
                  </a:lnTo>
                  <a:lnTo>
                    <a:pt x="1517" y="169"/>
                  </a:lnTo>
                  <a:lnTo>
                    <a:pt x="11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14"/>
            <p:cNvSpPr/>
            <p:nvPr/>
          </p:nvSpPr>
          <p:spPr>
            <a:xfrm>
              <a:off x="3128975" y="1966000"/>
              <a:ext cx="36550" cy="23075"/>
            </a:xfrm>
            <a:custGeom>
              <a:rect b="b" l="l" r="r" t="t"/>
              <a:pathLst>
                <a:path extrusionOk="0" h="923" w="1462">
                  <a:moveTo>
                    <a:pt x="166" y="0"/>
                  </a:moveTo>
                  <a:cubicBezTo>
                    <a:pt x="113" y="0"/>
                    <a:pt x="57" y="40"/>
                    <a:pt x="57" y="80"/>
                  </a:cubicBezTo>
                  <a:cubicBezTo>
                    <a:pt x="1" y="136"/>
                    <a:pt x="57" y="192"/>
                    <a:pt x="113" y="192"/>
                  </a:cubicBezTo>
                  <a:lnTo>
                    <a:pt x="1349" y="922"/>
                  </a:lnTo>
                  <a:lnTo>
                    <a:pt x="1461" y="698"/>
                  </a:lnTo>
                  <a:lnTo>
                    <a:pt x="225" y="24"/>
                  </a:lnTo>
                  <a:cubicBezTo>
                    <a:pt x="209" y="7"/>
                    <a:pt x="188" y="0"/>
                    <a:pt x="166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14"/>
            <p:cNvSpPr/>
            <p:nvPr/>
          </p:nvSpPr>
          <p:spPr>
            <a:xfrm>
              <a:off x="3109625" y="2007075"/>
              <a:ext cx="37625" cy="19900"/>
            </a:xfrm>
            <a:custGeom>
              <a:rect b="b" l="l" r="r" t="t"/>
              <a:pathLst>
                <a:path extrusionOk="0" h="796" w="1505">
                  <a:moveTo>
                    <a:pt x="162" y="0"/>
                  </a:moveTo>
                  <a:cubicBezTo>
                    <a:pt x="34" y="0"/>
                    <a:pt x="1" y="184"/>
                    <a:pt x="101" y="234"/>
                  </a:cubicBezTo>
                  <a:lnTo>
                    <a:pt x="1449" y="796"/>
                  </a:lnTo>
                  <a:lnTo>
                    <a:pt x="1505" y="571"/>
                  </a:lnTo>
                  <a:lnTo>
                    <a:pt x="213" y="9"/>
                  </a:lnTo>
                  <a:cubicBezTo>
                    <a:pt x="195" y="3"/>
                    <a:pt x="178" y="0"/>
                    <a:pt x="162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14"/>
            <p:cNvSpPr/>
            <p:nvPr/>
          </p:nvSpPr>
          <p:spPr>
            <a:xfrm>
              <a:off x="3154250" y="1926200"/>
              <a:ext cx="35125" cy="24950"/>
            </a:xfrm>
            <a:custGeom>
              <a:rect b="b" l="l" r="r" t="t"/>
              <a:pathLst>
                <a:path extrusionOk="0" h="998" w="1405">
                  <a:moveTo>
                    <a:pt x="113" y="1"/>
                  </a:moveTo>
                  <a:cubicBezTo>
                    <a:pt x="85" y="1"/>
                    <a:pt x="57" y="15"/>
                    <a:pt x="57" y="43"/>
                  </a:cubicBezTo>
                  <a:cubicBezTo>
                    <a:pt x="1" y="99"/>
                    <a:pt x="1" y="155"/>
                    <a:pt x="57" y="211"/>
                  </a:cubicBezTo>
                  <a:lnTo>
                    <a:pt x="1236" y="998"/>
                  </a:lnTo>
                  <a:lnTo>
                    <a:pt x="1405" y="829"/>
                  </a:lnTo>
                  <a:lnTo>
                    <a:pt x="169" y="43"/>
                  </a:lnTo>
                  <a:cubicBezTo>
                    <a:pt x="169" y="15"/>
                    <a:pt x="141" y="1"/>
                    <a:pt x="113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14"/>
            <p:cNvSpPr/>
            <p:nvPr/>
          </p:nvSpPr>
          <p:spPr>
            <a:xfrm>
              <a:off x="3180925" y="1890750"/>
              <a:ext cx="32325" cy="28100"/>
            </a:xfrm>
            <a:custGeom>
              <a:rect b="b" l="l" r="r" t="t"/>
              <a:pathLst>
                <a:path extrusionOk="0" h="1124" w="1293">
                  <a:moveTo>
                    <a:pt x="57" y="1"/>
                  </a:moveTo>
                  <a:cubicBezTo>
                    <a:pt x="1" y="57"/>
                    <a:pt x="1" y="113"/>
                    <a:pt x="57" y="169"/>
                  </a:cubicBezTo>
                  <a:lnTo>
                    <a:pt x="1124" y="1124"/>
                  </a:lnTo>
                  <a:lnTo>
                    <a:pt x="1293" y="955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14"/>
            <p:cNvSpPr/>
            <p:nvPr/>
          </p:nvSpPr>
          <p:spPr>
            <a:xfrm>
              <a:off x="3849300" y="1858800"/>
              <a:ext cx="29500" cy="29175"/>
            </a:xfrm>
            <a:custGeom>
              <a:rect b="b" l="l" r="r" t="t"/>
              <a:pathLst>
                <a:path extrusionOk="0" h="1167" w="1180">
                  <a:moveTo>
                    <a:pt x="1095" y="1"/>
                  </a:moveTo>
                  <a:cubicBezTo>
                    <a:pt x="1067" y="1"/>
                    <a:pt x="1039" y="15"/>
                    <a:pt x="1011" y="43"/>
                  </a:cubicBezTo>
                  <a:lnTo>
                    <a:pt x="0" y="1054"/>
                  </a:lnTo>
                  <a:lnTo>
                    <a:pt x="112" y="1166"/>
                  </a:lnTo>
                  <a:lnTo>
                    <a:pt x="1180" y="155"/>
                  </a:lnTo>
                  <a:cubicBezTo>
                    <a:pt x="1180" y="99"/>
                    <a:pt x="1180" y="43"/>
                    <a:pt x="1180" y="43"/>
                  </a:cubicBezTo>
                  <a:cubicBezTo>
                    <a:pt x="1151" y="15"/>
                    <a:pt x="1123" y="1"/>
                    <a:pt x="1095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14"/>
            <p:cNvSpPr/>
            <p:nvPr/>
          </p:nvSpPr>
          <p:spPr>
            <a:xfrm>
              <a:off x="3901250" y="1930075"/>
              <a:ext cx="35125" cy="23900"/>
            </a:xfrm>
            <a:custGeom>
              <a:rect b="b" l="l" r="r" t="t"/>
              <a:pathLst>
                <a:path extrusionOk="0" h="956" w="1405">
                  <a:moveTo>
                    <a:pt x="1180" y="0"/>
                  </a:moveTo>
                  <a:lnTo>
                    <a:pt x="0" y="843"/>
                  </a:lnTo>
                  <a:cubicBezTo>
                    <a:pt x="113" y="843"/>
                    <a:pt x="169" y="899"/>
                    <a:pt x="169" y="955"/>
                  </a:cubicBezTo>
                  <a:lnTo>
                    <a:pt x="1348" y="169"/>
                  </a:lnTo>
                  <a:cubicBezTo>
                    <a:pt x="1404" y="113"/>
                    <a:pt x="1404" y="56"/>
                    <a:pt x="1348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14"/>
            <p:cNvSpPr/>
            <p:nvPr/>
          </p:nvSpPr>
          <p:spPr>
            <a:xfrm>
              <a:off x="3074225" y="2185625"/>
              <a:ext cx="37925" cy="5625"/>
            </a:xfrm>
            <a:custGeom>
              <a:rect b="b" l="l" r="r" t="t"/>
              <a:pathLst>
                <a:path extrusionOk="0" h="225" w="1517">
                  <a:moveTo>
                    <a:pt x="113" y="0"/>
                  </a:moveTo>
                  <a:cubicBezTo>
                    <a:pt x="56" y="0"/>
                    <a:pt x="0" y="56"/>
                    <a:pt x="0" y="113"/>
                  </a:cubicBezTo>
                  <a:cubicBezTo>
                    <a:pt x="0" y="169"/>
                    <a:pt x="56" y="225"/>
                    <a:pt x="113" y="225"/>
                  </a:cubicBezTo>
                  <a:lnTo>
                    <a:pt x="1517" y="225"/>
                  </a:lnTo>
                  <a:lnTo>
                    <a:pt x="151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14"/>
            <p:cNvSpPr/>
            <p:nvPr/>
          </p:nvSpPr>
          <p:spPr>
            <a:xfrm>
              <a:off x="3875975" y="1891375"/>
              <a:ext cx="34575" cy="27475"/>
            </a:xfrm>
            <a:custGeom>
              <a:rect b="b" l="l" r="r" t="t"/>
              <a:pathLst>
                <a:path extrusionOk="0" h="1099" w="1383">
                  <a:moveTo>
                    <a:pt x="1193" y="1"/>
                  </a:moveTo>
                  <a:cubicBezTo>
                    <a:pt x="1170" y="1"/>
                    <a:pt x="1145" y="10"/>
                    <a:pt x="1124" y="32"/>
                  </a:cubicBezTo>
                  <a:lnTo>
                    <a:pt x="0" y="930"/>
                  </a:lnTo>
                  <a:lnTo>
                    <a:pt x="169" y="1099"/>
                  </a:lnTo>
                  <a:lnTo>
                    <a:pt x="1292" y="200"/>
                  </a:lnTo>
                  <a:cubicBezTo>
                    <a:pt x="1382" y="155"/>
                    <a:pt x="1291" y="1"/>
                    <a:pt x="1193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14"/>
            <p:cNvSpPr/>
            <p:nvPr/>
          </p:nvSpPr>
          <p:spPr>
            <a:xfrm>
              <a:off x="3943375" y="2010100"/>
              <a:ext cx="36525" cy="19675"/>
            </a:xfrm>
            <a:custGeom>
              <a:rect b="b" l="l" r="r" t="t"/>
              <a:pathLst>
                <a:path extrusionOk="0" h="787" w="1461">
                  <a:moveTo>
                    <a:pt x="1292" y="1"/>
                  </a:moveTo>
                  <a:lnTo>
                    <a:pt x="0" y="562"/>
                  </a:lnTo>
                  <a:lnTo>
                    <a:pt x="56" y="787"/>
                  </a:lnTo>
                  <a:lnTo>
                    <a:pt x="1404" y="225"/>
                  </a:lnTo>
                  <a:cubicBezTo>
                    <a:pt x="1460" y="169"/>
                    <a:pt x="1460" y="113"/>
                    <a:pt x="1460" y="57"/>
                  </a:cubicBezTo>
                  <a:cubicBezTo>
                    <a:pt x="1404" y="1"/>
                    <a:pt x="1348" y="1"/>
                    <a:pt x="1292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14"/>
            <p:cNvSpPr/>
            <p:nvPr/>
          </p:nvSpPr>
          <p:spPr>
            <a:xfrm>
              <a:off x="3923700" y="1967400"/>
              <a:ext cx="36550" cy="23075"/>
            </a:xfrm>
            <a:custGeom>
              <a:rect b="b" l="l" r="r" t="t"/>
              <a:pathLst>
                <a:path extrusionOk="0" h="923" w="1462">
                  <a:moveTo>
                    <a:pt x="1342" y="0"/>
                  </a:moveTo>
                  <a:cubicBezTo>
                    <a:pt x="1326" y="0"/>
                    <a:pt x="1309" y="7"/>
                    <a:pt x="1293" y="24"/>
                  </a:cubicBezTo>
                  <a:lnTo>
                    <a:pt x="1" y="698"/>
                  </a:lnTo>
                  <a:cubicBezTo>
                    <a:pt x="57" y="754"/>
                    <a:pt x="57" y="866"/>
                    <a:pt x="113" y="922"/>
                  </a:cubicBezTo>
                  <a:lnTo>
                    <a:pt x="1405" y="192"/>
                  </a:lnTo>
                  <a:cubicBezTo>
                    <a:pt x="1461" y="192"/>
                    <a:pt x="1461" y="136"/>
                    <a:pt x="1461" y="80"/>
                  </a:cubicBezTo>
                  <a:cubicBezTo>
                    <a:pt x="1421" y="40"/>
                    <a:pt x="1382" y="0"/>
                    <a:pt x="1342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14"/>
            <p:cNvSpPr/>
            <p:nvPr/>
          </p:nvSpPr>
          <p:spPr>
            <a:xfrm>
              <a:off x="3974250" y="2142100"/>
              <a:ext cx="36550" cy="9850"/>
            </a:xfrm>
            <a:custGeom>
              <a:rect b="b" l="l" r="r" t="t"/>
              <a:pathLst>
                <a:path extrusionOk="0" h="394" w="1462">
                  <a:moveTo>
                    <a:pt x="1349" y="0"/>
                  </a:moveTo>
                  <a:lnTo>
                    <a:pt x="1" y="169"/>
                  </a:lnTo>
                  <a:lnTo>
                    <a:pt x="1" y="393"/>
                  </a:lnTo>
                  <a:lnTo>
                    <a:pt x="1405" y="225"/>
                  </a:lnTo>
                  <a:cubicBezTo>
                    <a:pt x="1461" y="225"/>
                    <a:pt x="1461" y="169"/>
                    <a:pt x="1461" y="112"/>
                  </a:cubicBezTo>
                  <a:cubicBezTo>
                    <a:pt x="1461" y="56"/>
                    <a:pt x="1405" y="0"/>
                    <a:pt x="1349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14"/>
            <p:cNvSpPr/>
            <p:nvPr/>
          </p:nvSpPr>
          <p:spPr>
            <a:xfrm>
              <a:off x="3956000" y="2052050"/>
              <a:ext cx="40375" cy="17050"/>
            </a:xfrm>
            <a:custGeom>
              <a:rect b="b" l="l" r="r" t="t"/>
              <a:pathLst>
                <a:path extrusionOk="0" h="682" w="1615">
                  <a:moveTo>
                    <a:pt x="1435" y="0"/>
                  </a:moveTo>
                  <a:cubicBezTo>
                    <a:pt x="1425" y="0"/>
                    <a:pt x="1415" y="3"/>
                    <a:pt x="1405" y="8"/>
                  </a:cubicBezTo>
                  <a:lnTo>
                    <a:pt x="1" y="457"/>
                  </a:lnTo>
                  <a:lnTo>
                    <a:pt x="57" y="682"/>
                  </a:lnTo>
                  <a:lnTo>
                    <a:pt x="1461" y="232"/>
                  </a:lnTo>
                  <a:cubicBezTo>
                    <a:pt x="1614" y="232"/>
                    <a:pt x="1535" y="0"/>
                    <a:pt x="1435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14"/>
            <p:cNvSpPr/>
            <p:nvPr/>
          </p:nvSpPr>
          <p:spPr>
            <a:xfrm>
              <a:off x="3967225" y="2098575"/>
              <a:ext cx="39350" cy="12650"/>
            </a:xfrm>
            <a:custGeom>
              <a:rect b="b" l="l" r="r" t="t"/>
              <a:pathLst>
                <a:path extrusionOk="0" h="506" w="1574">
                  <a:moveTo>
                    <a:pt x="1405" y="0"/>
                  </a:moveTo>
                  <a:lnTo>
                    <a:pt x="1" y="281"/>
                  </a:lnTo>
                  <a:cubicBezTo>
                    <a:pt x="1" y="337"/>
                    <a:pt x="57" y="393"/>
                    <a:pt x="57" y="506"/>
                  </a:cubicBezTo>
                  <a:lnTo>
                    <a:pt x="1461" y="225"/>
                  </a:lnTo>
                  <a:cubicBezTo>
                    <a:pt x="1574" y="169"/>
                    <a:pt x="1517" y="0"/>
                    <a:pt x="1405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14"/>
            <p:cNvSpPr/>
            <p:nvPr/>
          </p:nvSpPr>
          <p:spPr>
            <a:xfrm>
              <a:off x="3668150" y="1740525"/>
              <a:ext cx="15475" cy="39325"/>
            </a:xfrm>
            <a:custGeom>
              <a:rect b="b" l="l" r="r" t="t"/>
              <a:pathLst>
                <a:path extrusionOk="0" h="1573" w="619">
                  <a:moveTo>
                    <a:pt x="563" y="0"/>
                  </a:moveTo>
                  <a:cubicBezTo>
                    <a:pt x="506" y="0"/>
                    <a:pt x="394" y="0"/>
                    <a:pt x="394" y="56"/>
                  </a:cubicBezTo>
                  <a:lnTo>
                    <a:pt x="1" y="1460"/>
                  </a:lnTo>
                  <a:lnTo>
                    <a:pt x="169" y="1573"/>
                  </a:lnTo>
                  <a:lnTo>
                    <a:pt x="619" y="169"/>
                  </a:lnTo>
                  <a:cubicBezTo>
                    <a:pt x="619" y="56"/>
                    <a:pt x="619" y="0"/>
                    <a:pt x="563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14"/>
            <p:cNvSpPr/>
            <p:nvPr/>
          </p:nvSpPr>
          <p:spPr>
            <a:xfrm>
              <a:off x="3627450" y="1728700"/>
              <a:ext cx="12650" cy="38525"/>
            </a:xfrm>
            <a:custGeom>
              <a:rect b="b" l="l" r="r" t="t"/>
              <a:pathLst>
                <a:path extrusionOk="0" h="1541" w="506">
                  <a:moveTo>
                    <a:pt x="345" y="1"/>
                  </a:moveTo>
                  <a:cubicBezTo>
                    <a:pt x="309" y="1"/>
                    <a:pt x="281" y="40"/>
                    <a:pt x="281" y="80"/>
                  </a:cubicBezTo>
                  <a:lnTo>
                    <a:pt x="0" y="1484"/>
                  </a:lnTo>
                  <a:lnTo>
                    <a:pt x="225" y="1540"/>
                  </a:lnTo>
                  <a:lnTo>
                    <a:pt x="506" y="136"/>
                  </a:lnTo>
                  <a:cubicBezTo>
                    <a:pt x="506" y="80"/>
                    <a:pt x="449" y="24"/>
                    <a:pt x="393" y="24"/>
                  </a:cubicBezTo>
                  <a:cubicBezTo>
                    <a:pt x="377" y="7"/>
                    <a:pt x="360" y="1"/>
                    <a:pt x="345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14"/>
            <p:cNvSpPr/>
            <p:nvPr/>
          </p:nvSpPr>
          <p:spPr>
            <a:xfrm>
              <a:off x="3543200" y="1720850"/>
              <a:ext cx="5625" cy="37950"/>
            </a:xfrm>
            <a:custGeom>
              <a:rect b="b" l="l" r="r" t="t"/>
              <a:pathLst>
                <a:path extrusionOk="0" h="1518" w="225">
                  <a:moveTo>
                    <a:pt x="113" y="1"/>
                  </a:moveTo>
                  <a:cubicBezTo>
                    <a:pt x="56" y="1"/>
                    <a:pt x="0" y="1"/>
                    <a:pt x="0" y="113"/>
                  </a:cubicBezTo>
                  <a:lnTo>
                    <a:pt x="0" y="1517"/>
                  </a:lnTo>
                  <a:lnTo>
                    <a:pt x="225" y="1517"/>
                  </a:lnTo>
                  <a:lnTo>
                    <a:pt x="225" y="113"/>
                  </a:lnTo>
                  <a:cubicBezTo>
                    <a:pt x="225" y="1"/>
                    <a:pt x="169" y="1"/>
                    <a:pt x="113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14"/>
            <p:cNvSpPr/>
            <p:nvPr/>
          </p:nvSpPr>
          <p:spPr>
            <a:xfrm>
              <a:off x="3817000" y="1826525"/>
              <a:ext cx="28100" cy="33375"/>
            </a:xfrm>
            <a:custGeom>
              <a:rect b="b" l="l" r="r" t="t"/>
              <a:pathLst>
                <a:path extrusionOk="0" h="1335" w="1124">
                  <a:moveTo>
                    <a:pt x="983" y="0"/>
                  </a:moveTo>
                  <a:cubicBezTo>
                    <a:pt x="955" y="0"/>
                    <a:pt x="927" y="14"/>
                    <a:pt x="899" y="42"/>
                  </a:cubicBezTo>
                  <a:lnTo>
                    <a:pt x="0" y="1166"/>
                  </a:lnTo>
                  <a:lnTo>
                    <a:pt x="169" y="1334"/>
                  </a:lnTo>
                  <a:lnTo>
                    <a:pt x="1067" y="211"/>
                  </a:lnTo>
                  <a:cubicBezTo>
                    <a:pt x="1124" y="155"/>
                    <a:pt x="1124" y="98"/>
                    <a:pt x="1067" y="42"/>
                  </a:cubicBezTo>
                  <a:cubicBezTo>
                    <a:pt x="1039" y="14"/>
                    <a:pt x="1011" y="0"/>
                    <a:pt x="983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14"/>
            <p:cNvSpPr/>
            <p:nvPr/>
          </p:nvSpPr>
          <p:spPr>
            <a:xfrm>
              <a:off x="3585325" y="1722250"/>
              <a:ext cx="8450" cy="37950"/>
            </a:xfrm>
            <a:custGeom>
              <a:rect b="b" l="l" r="r" t="t"/>
              <a:pathLst>
                <a:path extrusionOk="0" h="1518" w="338">
                  <a:moveTo>
                    <a:pt x="225" y="1"/>
                  </a:moveTo>
                  <a:cubicBezTo>
                    <a:pt x="169" y="1"/>
                    <a:pt x="113" y="57"/>
                    <a:pt x="113" y="113"/>
                  </a:cubicBezTo>
                  <a:lnTo>
                    <a:pt x="0" y="1517"/>
                  </a:lnTo>
                  <a:lnTo>
                    <a:pt x="169" y="1517"/>
                  </a:lnTo>
                  <a:lnTo>
                    <a:pt x="337" y="113"/>
                  </a:lnTo>
                  <a:cubicBezTo>
                    <a:pt x="337" y="57"/>
                    <a:pt x="281" y="1"/>
                    <a:pt x="225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14"/>
            <p:cNvSpPr/>
            <p:nvPr/>
          </p:nvSpPr>
          <p:spPr>
            <a:xfrm>
              <a:off x="3781900" y="1799850"/>
              <a:ext cx="26700" cy="34775"/>
            </a:xfrm>
            <a:custGeom>
              <a:rect b="b" l="l" r="r" t="t"/>
              <a:pathLst>
                <a:path extrusionOk="0" h="1391" w="1068">
                  <a:moveTo>
                    <a:pt x="983" y="0"/>
                  </a:moveTo>
                  <a:cubicBezTo>
                    <a:pt x="955" y="0"/>
                    <a:pt x="927" y="14"/>
                    <a:pt x="899" y="42"/>
                  </a:cubicBezTo>
                  <a:lnTo>
                    <a:pt x="0" y="1222"/>
                  </a:lnTo>
                  <a:lnTo>
                    <a:pt x="225" y="1390"/>
                  </a:lnTo>
                  <a:lnTo>
                    <a:pt x="1067" y="154"/>
                  </a:lnTo>
                  <a:cubicBezTo>
                    <a:pt x="1067" y="154"/>
                    <a:pt x="1067" y="42"/>
                    <a:pt x="1067" y="42"/>
                  </a:cubicBezTo>
                  <a:cubicBezTo>
                    <a:pt x="1039" y="14"/>
                    <a:pt x="1011" y="0"/>
                    <a:pt x="983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14"/>
            <p:cNvSpPr/>
            <p:nvPr/>
          </p:nvSpPr>
          <p:spPr>
            <a:xfrm>
              <a:off x="3745375" y="1775625"/>
              <a:ext cx="23900" cy="36525"/>
            </a:xfrm>
            <a:custGeom>
              <a:rect b="b" l="l" r="r" t="t"/>
              <a:pathLst>
                <a:path extrusionOk="0" h="1461" w="956">
                  <a:moveTo>
                    <a:pt x="900" y="0"/>
                  </a:moveTo>
                  <a:cubicBezTo>
                    <a:pt x="843" y="0"/>
                    <a:pt x="731" y="0"/>
                    <a:pt x="731" y="56"/>
                  </a:cubicBezTo>
                  <a:lnTo>
                    <a:pt x="1" y="1348"/>
                  </a:lnTo>
                  <a:lnTo>
                    <a:pt x="226" y="1460"/>
                  </a:lnTo>
                  <a:lnTo>
                    <a:pt x="900" y="169"/>
                  </a:lnTo>
                  <a:cubicBezTo>
                    <a:pt x="956" y="113"/>
                    <a:pt x="956" y="56"/>
                    <a:pt x="900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14"/>
            <p:cNvSpPr/>
            <p:nvPr/>
          </p:nvSpPr>
          <p:spPr>
            <a:xfrm>
              <a:off x="3708875" y="1756775"/>
              <a:ext cx="19675" cy="37125"/>
            </a:xfrm>
            <a:custGeom>
              <a:rect b="b" l="l" r="r" t="t"/>
              <a:pathLst>
                <a:path extrusionOk="0" h="1485" w="787">
                  <a:moveTo>
                    <a:pt x="627" y="1"/>
                  </a:moveTo>
                  <a:cubicBezTo>
                    <a:pt x="590" y="1"/>
                    <a:pt x="562" y="41"/>
                    <a:pt x="562" y="80"/>
                  </a:cubicBezTo>
                  <a:lnTo>
                    <a:pt x="1" y="1372"/>
                  </a:lnTo>
                  <a:lnTo>
                    <a:pt x="169" y="1484"/>
                  </a:lnTo>
                  <a:lnTo>
                    <a:pt x="731" y="136"/>
                  </a:lnTo>
                  <a:cubicBezTo>
                    <a:pt x="787" y="80"/>
                    <a:pt x="731" y="24"/>
                    <a:pt x="675" y="24"/>
                  </a:cubicBezTo>
                  <a:cubicBezTo>
                    <a:pt x="658" y="8"/>
                    <a:pt x="642" y="1"/>
                    <a:pt x="627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14"/>
            <p:cNvSpPr/>
            <p:nvPr/>
          </p:nvSpPr>
          <p:spPr>
            <a:xfrm>
              <a:off x="3319950" y="2568950"/>
              <a:ext cx="22475" cy="36525"/>
            </a:xfrm>
            <a:custGeom>
              <a:rect b="b" l="l" r="r" t="t"/>
              <a:pathLst>
                <a:path extrusionOk="0" h="1461" w="899">
                  <a:moveTo>
                    <a:pt x="730" y="0"/>
                  </a:moveTo>
                  <a:lnTo>
                    <a:pt x="0" y="1292"/>
                  </a:lnTo>
                  <a:cubicBezTo>
                    <a:pt x="0" y="1348"/>
                    <a:pt x="0" y="1404"/>
                    <a:pt x="56" y="1460"/>
                  </a:cubicBezTo>
                  <a:lnTo>
                    <a:pt x="112" y="1460"/>
                  </a:lnTo>
                  <a:cubicBezTo>
                    <a:pt x="169" y="1404"/>
                    <a:pt x="225" y="1404"/>
                    <a:pt x="225" y="1348"/>
                  </a:cubicBezTo>
                  <a:lnTo>
                    <a:pt x="899" y="113"/>
                  </a:lnTo>
                  <a:lnTo>
                    <a:pt x="73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14"/>
            <p:cNvSpPr/>
            <p:nvPr/>
          </p:nvSpPr>
          <p:spPr>
            <a:xfrm>
              <a:off x="3780500" y="2547875"/>
              <a:ext cx="25275" cy="35125"/>
            </a:xfrm>
            <a:custGeom>
              <a:rect b="b" l="l" r="r" t="t"/>
              <a:pathLst>
                <a:path extrusionOk="0" h="1405" w="1011">
                  <a:moveTo>
                    <a:pt x="169" y="1"/>
                  </a:moveTo>
                  <a:lnTo>
                    <a:pt x="0" y="169"/>
                  </a:lnTo>
                  <a:lnTo>
                    <a:pt x="786" y="1349"/>
                  </a:lnTo>
                  <a:cubicBezTo>
                    <a:pt x="786" y="1405"/>
                    <a:pt x="843" y="1405"/>
                    <a:pt x="899" y="1405"/>
                  </a:cubicBezTo>
                  <a:lnTo>
                    <a:pt x="955" y="1405"/>
                  </a:lnTo>
                  <a:cubicBezTo>
                    <a:pt x="1011" y="1349"/>
                    <a:pt x="1011" y="1293"/>
                    <a:pt x="955" y="1236"/>
                  </a:cubicBez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14"/>
            <p:cNvSpPr/>
            <p:nvPr/>
          </p:nvSpPr>
          <p:spPr>
            <a:xfrm>
              <a:off x="3815600" y="2522600"/>
              <a:ext cx="28100" cy="32325"/>
            </a:xfrm>
            <a:custGeom>
              <a:rect b="b" l="l" r="r" t="t"/>
              <a:pathLst>
                <a:path extrusionOk="0" h="1293" w="1124">
                  <a:moveTo>
                    <a:pt x="169" y="1"/>
                  </a:moveTo>
                  <a:lnTo>
                    <a:pt x="0" y="113"/>
                  </a:lnTo>
                  <a:lnTo>
                    <a:pt x="899" y="1236"/>
                  </a:lnTo>
                  <a:cubicBezTo>
                    <a:pt x="899" y="1236"/>
                    <a:pt x="955" y="1236"/>
                    <a:pt x="1011" y="1293"/>
                  </a:cubicBezTo>
                  <a:lnTo>
                    <a:pt x="1067" y="1293"/>
                  </a:lnTo>
                  <a:cubicBezTo>
                    <a:pt x="1123" y="1236"/>
                    <a:pt x="1123" y="1124"/>
                    <a:pt x="1067" y="1124"/>
                  </a:cubicBez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14"/>
            <p:cNvSpPr/>
            <p:nvPr/>
          </p:nvSpPr>
          <p:spPr>
            <a:xfrm>
              <a:off x="3846475" y="2494525"/>
              <a:ext cx="30925" cy="30575"/>
            </a:xfrm>
            <a:custGeom>
              <a:rect b="b" l="l" r="r" t="t"/>
              <a:pathLst>
                <a:path extrusionOk="0" h="1223" w="1237">
                  <a:moveTo>
                    <a:pt x="169" y="0"/>
                  </a:moveTo>
                  <a:lnTo>
                    <a:pt x="1" y="169"/>
                  </a:lnTo>
                  <a:lnTo>
                    <a:pt x="1012" y="1180"/>
                  </a:lnTo>
                  <a:cubicBezTo>
                    <a:pt x="1040" y="1208"/>
                    <a:pt x="1068" y="1222"/>
                    <a:pt x="1096" y="1222"/>
                  </a:cubicBezTo>
                  <a:cubicBezTo>
                    <a:pt x="1124" y="1222"/>
                    <a:pt x="1152" y="1208"/>
                    <a:pt x="1180" y="1180"/>
                  </a:cubicBezTo>
                  <a:cubicBezTo>
                    <a:pt x="1236" y="1124"/>
                    <a:pt x="1236" y="1068"/>
                    <a:pt x="1180" y="1011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14"/>
            <p:cNvSpPr/>
            <p:nvPr/>
          </p:nvSpPr>
          <p:spPr>
            <a:xfrm>
              <a:off x="3745375" y="2570350"/>
              <a:ext cx="22500" cy="35125"/>
            </a:xfrm>
            <a:custGeom>
              <a:rect b="b" l="l" r="r" t="t"/>
              <a:pathLst>
                <a:path extrusionOk="0" h="1405" w="900">
                  <a:moveTo>
                    <a:pt x="169" y="0"/>
                  </a:moveTo>
                  <a:lnTo>
                    <a:pt x="1" y="113"/>
                  </a:lnTo>
                  <a:lnTo>
                    <a:pt x="675" y="1348"/>
                  </a:lnTo>
                  <a:cubicBezTo>
                    <a:pt x="675" y="1404"/>
                    <a:pt x="731" y="1404"/>
                    <a:pt x="787" y="1404"/>
                  </a:cubicBezTo>
                  <a:lnTo>
                    <a:pt x="843" y="1404"/>
                  </a:lnTo>
                  <a:cubicBezTo>
                    <a:pt x="900" y="1404"/>
                    <a:pt x="900" y="1292"/>
                    <a:pt x="843" y="1292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14"/>
            <p:cNvSpPr/>
            <p:nvPr/>
          </p:nvSpPr>
          <p:spPr>
            <a:xfrm>
              <a:off x="3666750" y="2602650"/>
              <a:ext cx="15475" cy="39325"/>
            </a:xfrm>
            <a:custGeom>
              <a:rect b="b" l="l" r="r" t="t"/>
              <a:pathLst>
                <a:path extrusionOk="0" h="1573" w="619">
                  <a:moveTo>
                    <a:pt x="225" y="0"/>
                  </a:moveTo>
                  <a:lnTo>
                    <a:pt x="1" y="56"/>
                  </a:lnTo>
                  <a:lnTo>
                    <a:pt x="394" y="1460"/>
                  </a:lnTo>
                  <a:cubicBezTo>
                    <a:pt x="394" y="1517"/>
                    <a:pt x="450" y="1573"/>
                    <a:pt x="506" y="1573"/>
                  </a:cubicBezTo>
                  <a:lnTo>
                    <a:pt x="562" y="1573"/>
                  </a:lnTo>
                  <a:cubicBezTo>
                    <a:pt x="619" y="1517"/>
                    <a:pt x="619" y="1460"/>
                    <a:pt x="619" y="1404"/>
                  </a:cubicBez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14"/>
            <p:cNvSpPr/>
            <p:nvPr/>
          </p:nvSpPr>
          <p:spPr>
            <a:xfrm>
              <a:off x="3624625" y="2613875"/>
              <a:ext cx="12675" cy="37925"/>
            </a:xfrm>
            <a:custGeom>
              <a:rect b="b" l="l" r="r" t="t"/>
              <a:pathLst>
                <a:path extrusionOk="0" h="1517" w="507">
                  <a:moveTo>
                    <a:pt x="1" y="0"/>
                  </a:moveTo>
                  <a:lnTo>
                    <a:pt x="282" y="1405"/>
                  </a:lnTo>
                  <a:cubicBezTo>
                    <a:pt x="282" y="1461"/>
                    <a:pt x="338" y="1517"/>
                    <a:pt x="394" y="1517"/>
                  </a:cubicBezTo>
                  <a:cubicBezTo>
                    <a:pt x="450" y="1517"/>
                    <a:pt x="506" y="1461"/>
                    <a:pt x="450" y="1405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14"/>
            <p:cNvSpPr/>
            <p:nvPr/>
          </p:nvSpPr>
          <p:spPr>
            <a:xfrm>
              <a:off x="3706075" y="2588600"/>
              <a:ext cx="18275" cy="36525"/>
            </a:xfrm>
            <a:custGeom>
              <a:rect b="b" l="l" r="r" t="t"/>
              <a:pathLst>
                <a:path extrusionOk="0" h="1461" w="731">
                  <a:moveTo>
                    <a:pt x="169" y="0"/>
                  </a:moveTo>
                  <a:lnTo>
                    <a:pt x="0" y="57"/>
                  </a:lnTo>
                  <a:lnTo>
                    <a:pt x="506" y="1405"/>
                  </a:lnTo>
                  <a:cubicBezTo>
                    <a:pt x="562" y="1461"/>
                    <a:pt x="562" y="1461"/>
                    <a:pt x="618" y="1461"/>
                  </a:cubicBezTo>
                  <a:lnTo>
                    <a:pt x="674" y="1461"/>
                  </a:lnTo>
                  <a:cubicBezTo>
                    <a:pt x="730" y="1461"/>
                    <a:pt x="730" y="1405"/>
                    <a:pt x="730" y="1348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14"/>
            <p:cNvSpPr/>
            <p:nvPr/>
          </p:nvSpPr>
          <p:spPr>
            <a:xfrm>
              <a:off x="3875975" y="2462225"/>
              <a:ext cx="32325" cy="28100"/>
            </a:xfrm>
            <a:custGeom>
              <a:rect b="b" l="l" r="r" t="t"/>
              <a:pathLst>
                <a:path extrusionOk="0" h="1124" w="1293">
                  <a:moveTo>
                    <a:pt x="113" y="1"/>
                  </a:moveTo>
                  <a:lnTo>
                    <a:pt x="0" y="169"/>
                  </a:lnTo>
                  <a:lnTo>
                    <a:pt x="1124" y="1124"/>
                  </a:lnTo>
                  <a:lnTo>
                    <a:pt x="1180" y="1124"/>
                  </a:lnTo>
                  <a:cubicBezTo>
                    <a:pt x="1180" y="1124"/>
                    <a:pt x="1236" y="1068"/>
                    <a:pt x="1236" y="1068"/>
                  </a:cubicBezTo>
                  <a:cubicBezTo>
                    <a:pt x="1292" y="1012"/>
                    <a:pt x="1292" y="955"/>
                    <a:pt x="1236" y="899"/>
                  </a:cubicBezTo>
                  <a:lnTo>
                    <a:pt x="11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14"/>
            <p:cNvSpPr/>
            <p:nvPr/>
          </p:nvSpPr>
          <p:spPr>
            <a:xfrm>
              <a:off x="3975650" y="2230550"/>
              <a:ext cx="37950" cy="9850"/>
            </a:xfrm>
            <a:custGeom>
              <a:rect b="b" l="l" r="r" t="t"/>
              <a:pathLst>
                <a:path extrusionOk="0" h="394" w="1518">
                  <a:moveTo>
                    <a:pt x="1" y="1"/>
                  </a:moveTo>
                  <a:lnTo>
                    <a:pt x="1" y="225"/>
                  </a:lnTo>
                  <a:lnTo>
                    <a:pt x="1405" y="394"/>
                  </a:lnTo>
                  <a:cubicBezTo>
                    <a:pt x="1461" y="394"/>
                    <a:pt x="1517" y="338"/>
                    <a:pt x="1517" y="281"/>
                  </a:cubicBezTo>
                  <a:cubicBezTo>
                    <a:pt x="1517" y="225"/>
                    <a:pt x="1461" y="169"/>
                    <a:pt x="1405" y="169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14"/>
            <p:cNvSpPr/>
            <p:nvPr/>
          </p:nvSpPr>
          <p:spPr>
            <a:xfrm>
              <a:off x="3901250" y="2428525"/>
              <a:ext cx="35125" cy="25300"/>
            </a:xfrm>
            <a:custGeom>
              <a:rect b="b" l="l" r="r" t="t"/>
              <a:pathLst>
                <a:path extrusionOk="0" h="1012" w="1405">
                  <a:moveTo>
                    <a:pt x="113" y="1"/>
                  </a:moveTo>
                  <a:lnTo>
                    <a:pt x="0" y="225"/>
                  </a:lnTo>
                  <a:lnTo>
                    <a:pt x="1180" y="1012"/>
                  </a:lnTo>
                  <a:lnTo>
                    <a:pt x="1236" y="1012"/>
                  </a:lnTo>
                  <a:cubicBezTo>
                    <a:pt x="1348" y="1012"/>
                    <a:pt x="1404" y="843"/>
                    <a:pt x="1292" y="843"/>
                  </a:cubicBezTo>
                  <a:lnTo>
                    <a:pt x="11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14"/>
            <p:cNvSpPr/>
            <p:nvPr/>
          </p:nvSpPr>
          <p:spPr>
            <a:xfrm>
              <a:off x="3967225" y="2274075"/>
              <a:ext cx="37950" cy="12675"/>
            </a:xfrm>
            <a:custGeom>
              <a:rect b="b" l="l" r="r" t="t"/>
              <a:pathLst>
                <a:path extrusionOk="0" h="507" w="1518">
                  <a:moveTo>
                    <a:pt x="57" y="1"/>
                  </a:moveTo>
                  <a:lnTo>
                    <a:pt x="1" y="169"/>
                  </a:lnTo>
                  <a:lnTo>
                    <a:pt x="1405" y="506"/>
                  </a:lnTo>
                  <a:cubicBezTo>
                    <a:pt x="1461" y="450"/>
                    <a:pt x="1517" y="450"/>
                    <a:pt x="1517" y="394"/>
                  </a:cubicBezTo>
                  <a:cubicBezTo>
                    <a:pt x="1517" y="338"/>
                    <a:pt x="1461" y="281"/>
                    <a:pt x="1461" y="281"/>
                  </a:cubicBezTo>
                  <a:lnTo>
                    <a:pt x="5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14"/>
            <p:cNvSpPr/>
            <p:nvPr/>
          </p:nvSpPr>
          <p:spPr>
            <a:xfrm>
              <a:off x="3977075" y="2189825"/>
              <a:ext cx="37925" cy="5650"/>
            </a:xfrm>
            <a:custGeom>
              <a:rect b="b" l="l" r="r" t="t"/>
              <a:pathLst>
                <a:path extrusionOk="0" h="226" w="1517">
                  <a:moveTo>
                    <a:pt x="0" y="1"/>
                  </a:moveTo>
                  <a:lnTo>
                    <a:pt x="0" y="57"/>
                  </a:lnTo>
                  <a:cubicBezTo>
                    <a:pt x="0" y="113"/>
                    <a:pt x="0" y="169"/>
                    <a:pt x="0" y="225"/>
                  </a:cubicBezTo>
                  <a:lnTo>
                    <a:pt x="1404" y="225"/>
                  </a:lnTo>
                  <a:cubicBezTo>
                    <a:pt x="1460" y="225"/>
                    <a:pt x="1517" y="169"/>
                    <a:pt x="1517" y="113"/>
                  </a:cubicBezTo>
                  <a:cubicBezTo>
                    <a:pt x="1517" y="57"/>
                    <a:pt x="1460" y="1"/>
                    <a:pt x="1404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14"/>
            <p:cNvSpPr/>
            <p:nvPr/>
          </p:nvSpPr>
          <p:spPr>
            <a:xfrm>
              <a:off x="3923700" y="2392025"/>
              <a:ext cx="36550" cy="22500"/>
            </a:xfrm>
            <a:custGeom>
              <a:rect b="b" l="l" r="r" t="t"/>
              <a:pathLst>
                <a:path extrusionOk="0" h="900" w="1462">
                  <a:moveTo>
                    <a:pt x="113" y="0"/>
                  </a:moveTo>
                  <a:lnTo>
                    <a:pt x="1" y="169"/>
                  </a:lnTo>
                  <a:lnTo>
                    <a:pt x="1236" y="899"/>
                  </a:lnTo>
                  <a:lnTo>
                    <a:pt x="1293" y="899"/>
                  </a:lnTo>
                  <a:cubicBezTo>
                    <a:pt x="1349" y="899"/>
                    <a:pt x="1405" y="843"/>
                    <a:pt x="1405" y="843"/>
                  </a:cubicBezTo>
                  <a:cubicBezTo>
                    <a:pt x="1461" y="787"/>
                    <a:pt x="1405" y="731"/>
                    <a:pt x="1349" y="674"/>
                  </a:cubicBezTo>
                  <a:lnTo>
                    <a:pt x="11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14"/>
            <p:cNvSpPr/>
            <p:nvPr/>
          </p:nvSpPr>
          <p:spPr>
            <a:xfrm>
              <a:off x="3956000" y="2313400"/>
              <a:ext cx="37950" cy="15475"/>
            </a:xfrm>
            <a:custGeom>
              <a:rect b="b" l="l" r="r" t="t"/>
              <a:pathLst>
                <a:path extrusionOk="0" h="619" w="1518">
                  <a:moveTo>
                    <a:pt x="57" y="0"/>
                  </a:moveTo>
                  <a:lnTo>
                    <a:pt x="1" y="225"/>
                  </a:lnTo>
                  <a:lnTo>
                    <a:pt x="1405" y="618"/>
                  </a:lnTo>
                  <a:cubicBezTo>
                    <a:pt x="1461" y="618"/>
                    <a:pt x="1517" y="618"/>
                    <a:pt x="1517" y="562"/>
                  </a:cubicBezTo>
                  <a:cubicBezTo>
                    <a:pt x="1517" y="506"/>
                    <a:pt x="1517" y="450"/>
                    <a:pt x="1461" y="450"/>
                  </a:cubicBezTo>
                  <a:lnTo>
                    <a:pt x="5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14"/>
            <p:cNvSpPr/>
            <p:nvPr/>
          </p:nvSpPr>
          <p:spPr>
            <a:xfrm>
              <a:off x="3941950" y="2354125"/>
              <a:ext cx="36550" cy="19675"/>
            </a:xfrm>
            <a:custGeom>
              <a:rect b="b" l="l" r="r" t="t"/>
              <a:pathLst>
                <a:path extrusionOk="0" h="787" w="1462">
                  <a:moveTo>
                    <a:pt x="57" y="0"/>
                  </a:moveTo>
                  <a:lnTo>
                    <a:pt x="1" y="225"/>
                  </a:lnTo>
                  <a:lnTo>
                    <a:pt x="1293" y="786"/>
                  </a:lnTo>
                  <a:lnTo>
                    <a:pt x="1349" y="786"/>
                  </a:lnTo>
                  <a:cubicBezTo>
                    <a:pt x="1405" y="786"/>
                    <a:pt x="1405" y="730"/>
                    <a:pt x="1461" y="730"/>
                  </a:cubicBezTo>
                  <a:cubicBezTo>
                    <a:pt x="1461" y="618"/>
                    <a:pt x="1461" y="562"/>
                    <a:pt x="1405" y="562"/>
                  </a:cubicBezTo>
                  <a:lnTo>
                    <a:pt x="5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14"/>
            <p:cNvSpPr/>
            <p:nvPr/>
          </p:nvSpPr>
          <p:spPr>
            <a:xfrm>
              <a:off x="3152850" y="2427125"/>
              <a:ext cx="32325" cy="23900"/>
            </a:xfrm>
            <a:custGeom>
              <a:rect b="b" l="l" r="r" t="t"/>
              <a:pathLst>
                <a:path extrusionOk="0" h="956" w="1293">
                  <a:moveTo>
                    <a:pt x="1236" y="1"/>
                  </a:moveTo>
                  <a:lnTo>
                    <a:pt x="1" y="787"/>
                  </a:lnTo>
                  <a:cubicBezTo>
                    <a:pt x="1" y="787"/>
                    <a:pt x="1" y="899"/>
                    <a:pt x="1" y="899"/>
                  </a:cubicBezTo>
                  <a:cubicBezTo>
                    <a:pt x="57" y="955"/>
                    <a:pt x="57" y="955"/>
                    <a:pt x="113" y="955"/>
                  </a:cubicBezTo>
                  <a:lnTo>
                    <a:pt x="169" y="955"/>
                  </a:lnTo>
                  <a:lnTo>
                    <a:pt x="1292" y="169"/>
                  </a:lnTo>
                  <a:lnTo>
                    <a:pt x="123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14"/>
            <p:cNvSpPr/>
            <p:nvPr/>
          </p:nvSpPr>
          <p:spPr>
            <a:xfrm>
              <a:off x="3077025" y="2229150"/>
              <a:ext cx="37950" cy="9850"/>
            </a:xfrm>
            <a:custGeom>
              <a:rect b="b" l="l" r="r" t="t"/>
              <a:pathLst>
                <a:path extrusionOk="0" h="394" w="1518">
                  <a:moveTo>
                    <a:pt x="1517" y="0"/>
                  </a:moveTo>
                  <a:lnTo>
                    <a:pt x="113" y="169"/>
                  </a:lnTo>
                  <a:cubicBezTo>
                    <a:pt x="57" y="169"/>
                    <a:pt x="1" y="225"/>
                    <a:pt x="57" y="281"/>
                  </a:cubicBezTo>
                  <a:cubicBezTo>
                    <a:pt x="57" y="337"/>
                    <a:pt x="57" y="394"/>
                    <a:pt x="113" y="394"/>
                  </a:cubicBezTo>
                  <a:lnTo>
                    <a:pt x="1517" y="225"/>
                  </a:lnTo>
                  <a:lnTo>
                    <a:pt x="151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14"/>
            <p:cNvSpPr/>
            <p:nvPr/>
          </p:nvSpPr>
          <p:spPr>
            <a:xfrm>
              <a:off x="3179525" y="2460825"/>
              <a:ext cx="32325" cy="28100"/>
            </a:xfrm>
            <a:custGeom>
              <a:rect b="b" l="l" r="r" t="t"/>
              <a:pathLst>
                <a:path extrusionOk="0" h="1124" w="1293">
                  <a:moveTo>
                    <a:pt x="1180" y="1"/>
                  </a:moveTo>
                  <a:lnTo>
                    <a:pt x="57" y="955"/>
                  </a:lnTo>
                  <a:cubicBezTo>
                    <a:pt x="1" y="1011"/>
                    <a:pt x="1" y="1124"/>
                    <a:pt x="113" y="1124"/>
                  </a:cubicBezTo>
                  <a:lnTo>
                    <a:pt x="169" y="1124"/>
                  </a:lnTo>
                  <a:lnTo>
                    <a:pt x="1292" y="225"/>
                  </a:lnTo>
                  <a:lnTo>
                    <a:pt x="118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14"/>
            <p:cNvSpPr/>
            <p:nvPr/>
          </p:nvSpPr>
          <p:spPr>
            <a:xfrm>
              <a:off x="3128975" y="2390625"/>
              <a:ext cx="36550" cy="22475"/>
            </a:xfrm>
            <a:custGeom>
              <a:rect b="b" l="l" r="r" t="t"/>
              <a:pathLst>
                <a:path extrusionOk="0" h="899" w="1462">
                  <a:moveTo>
                    <a:pt x="1349" y="0"/>
                  </a:moveTo>
                  <a:lnTo>
                    <a:pt x="57" y="730"/>
                  </a:lnTo>
                  <a:cubicBezTo>
                    <a:pt x="1" y="730"/>
                    <a:pt x="1" y="787"/>
                    <a:pt x="1" y="843"/>
                  </a:cubicBezTo>
                  <a:cubicBezTo>
                    <a:pt x="57" y="899"/>
                    <a:pt x="57" y="899"/>
                    <a:pt x="113" y="899"/>
                  </a:cubicBezTo>
                  <a:lnTo>
                    <a:pt x="169" y="899"/>
                  </a:lnTo>
                  <a:lnTo>
                    <a:pt x="1461" y="225"/>
                  </a:lnTo>
                  <a:lnTo>
                    <a:pt x="134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14"/>
            <p:cNvSpPr/>
            <p:nvPr/>
          </p:nvSpPr>
          <p:spPr>
            <a:xfrm>
              <a:off x="3109325" y="2351300"/>
              <a:ext cx="36525" cy="19675"/>
            </a:xfrm>
            <a:custGeom>
              <a:rect b="b" l="l" r="r" t="t"/>
              <a:pathLst>
                <a:path extrusionOk="0" h="787" w="1461">
                  <a:moveTo>
                    <a:pt x="1405" y="1"/>
                  </a:moveTo>
                  <a:lnTo>
                    <a:pt x="57" y="562"/>
                  </a:lnTo>
                  <a:cubicBezTo>
                    <a:pt x="0" y="562"/>
                    <a:pt x="0" y="618"/>
                    <a:pt x="0" y="675"/>
                  </a:cubicBezTo>
                  <a:cubicBezTo>
                    <a:pt x="0" y="731"/>
                    <a:pt x="57" y="787"/>
                    <a:pt x="113" y="787"/>
                  </a:cubicBezTo>
                  <a:lnTo>
                    <a:pt x="169" y="787"/>
                  </a:lnTo>
                  <a:lnTo>
                    <a:pt x="1461" y="225"/>
                  </a:lnTo>
                  <a:cubicBezTo>
                    <a:pt x="1461" y="169"/>
                    <a:pt x="1405" y="57"/>
                    <a:pt x="1405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14"/>
            <p:cNvSpPr/>
            <p:nvPr/>
          </p:nvSpPr>
          <p:spPr>
            <a:xfrm>
              <a:off x="3082650" y="2269875"/>
              <a:ext cx="37925" cy="12650"/>
            </a:xfrm>
            <a:custGeom>
              <a:rect b="b" l="l" r="r" t="t"/>
              <a:pathLst>
                <a:path extrusionOk="0" h="506" w="1517">
                  <a:moveTo>
                    <a:pt x="1517" y="0"/>
                  </a:moveTo>
                  <a:lnTo>
                    <a:pt x="113" y="281"/>
                  </a:lnTo>
                  <a:cubicBezTo>
                    <a:pt x="56" y="281"/>
                    <a:pt x="0" y="337"/>
                    <a:pt x="0" y="449"/>
                  </a:cubicBezTo>
                  <a:cubicBezTo>
                    <a:pt x="56" y="449"/>
                    <a:pt x="56" y="506"/>
                    <a:pt x="113" y="506"/>
                  </a:cubicBezTo>
                  <a:lnTo>
                    <a:pt x="1517" y="225"/>
                  </a:lnTo>
                  <a:cubicBezTo>
                    <a:pt x="1517" y="169"/>
                    <a:pt x="1517" y="112"/>
                    <a:pt x="1517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14"/>
            <p:cNvSpPr/>
            <p:nvPr/>
          </p:nvSpPr>
          <p:spPr>
            <a:xfrm>
              <a:off x="3092475" y="2312000"/>
              <a:ext cx="39350" cy="16875"/>
            </a:xfrm>
            <a:custGeom>
              <a:rect b="b" l="l" r="r" t="t"/>
              <a:pathLst>
                <a:path extrusionOk="0" h="675" w="1574">
                  <a:moveTo>
                    <a:pt x="1517" y="0"/>
                  </a:moveTo>
                  <a:lnTo>
                    <a:pt x="113" y="449"/>
                  </a:lnTo>
                  <a:cubicBezTo>
                    <a:pt x="57" y="449"/>
                    <a:pt x="0" y="506"/>
                    <a:pt x="57" y="562"/>
                  </a:cubicBezTo>
                  <a:cubicBezTo>
                    <a:pt x="57" y="618"/>
                    <a:pt x="113" y="674"/>
                    <a:pt x="169" y="674"/>
                  </a:cubicBezTo>
                  <a:lnTo>
                    <a:pt x="1573" y="225"/>
                  </a:lnTo>
                  <a:lnTo>
                    <a:pt x="151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14"/>
            <p:cNvSpPr/>
            <p:nvPr/>
          </p:nvSpPr>
          <p:spPr>
            <a:xfrm>
              <a:off x="3210425" y="2491725"/>
              <a:ext cx="29500" cy="30550"/>
            </a:xfrm>
            <a:custGeom>
              <a:rect b="b" l="l" r="r" t="t"/>
              <a:pathLst>
                <a:path extrusionOk="0" h="1222" w="1180">
                  <a:moveTo>
                    <a:pt x="1067" y="0"/>
                  </a:moveTo>
                  <a:lnTo>
                    <a:pt x="0" y="1067"/>
                  </a:lnTo>
                  <a:cubicBezTo>
                    <a:pt x="0" y="1067"/>
                    <a:pt x="0" y="1180"/>
                    <a:pt x="0" y="1180"/>
                  </a:cubicBezTo>
                  <a:cubicBezTo>
                    <a:pt x="28" y="1208"/>
                    <a:pt x="56" y="1222"/>
                    <a:pt x="85" y="1222"/>
                  </a:cubicBezTo>
                  <a:cubicBezTo>
                    <a:pt x="113" y="1222"/>
                    <a:pt x="141" y="1208"/>
                    <a:pt x="169" y="1180"/>
                  </a:cubicBezTo>
                  <a:lnTo>
                    <a:pt x="1180" y="169"/>
                  </a:lnTo>
                  <a:cubicBezTo>
                    <a:pt x="1124" y="112"/>
                    <a:pt x="1067" y="56"/>
                    <a:pt x="1067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14"/>
            <p:cNvSpPr/>
            <p:nvPr/>
          </p:nvSpPr>
          <p:spPr>
            <a:xfrm>
              <a:off x="3540375" y="2622300"/>
              <a:ext cx="5650" cy="37925"/>
            </a:xfrm>
            <a:custGeom>
              <a:rect b="b" l="l" r="r" t="t"/>
              <a:pathLst>
                <a:path extrusionOk="0" h="1517" w="226">
                  <a:moveTo>
                    <a:pt x="1" y="0"/>
                  </a:moveTo>
                  <a:lnTo>
                    <a:pt x="1" y="1405"/>
                  </a:lnTo>
                  <a:cubicBezTo>
                    <a:pt x="1" y="1461"/>
                    <a:pt x="57" y="1517"/>
                    <a:pt x="113" y="1517"/>
                  </a:cubicBezTo>
                  <a:cubicBezTo>
                    <a:pt x="169" y="1517"/>
                    <a:pt x="226" y="1461"/>
                    <a:pt x="226" y="1405"/>
                  </a:cubicBezTo>
                  <a:lnTo>
                    <a:pt x="226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14"/>
            <p:cNvSpPr/>
            <p:nvPr/>
          </p:nvSpPr>
          <p:spPr>
            <a:xfrm>
              <a:off x="3495450" y="2619500"/>
              <a:ext cx="8450" cy="39325"/>
            </a:xfrm>
            <a:custGeom>
              <a:rect b="b" l="l" r="r" t="t"/>
              <a:pathLst>
                <a:path extrusionOk="0" h="1573" w="338">
                  <a:moveTo>
                    <a:pt x="113" y="0"/>
                  </a:moveTo>
                  <a:lnTo>
                    <a:pt x="1" y="1460"/>
                  </a:lnTo>
                  <a:cubicBezTo>
                    <a:pt x="1" y="1517"/>
                    <a:pt x="1" y="1517"/>
                    <a:pt x="113" y="1573"/>
                  </a:cubicBezTo>
                  <a:cubicBezTo>
                    <a:pt x="113" y="1573"/>
                    <a:pt x="169" y="1517"/>
                    <a:pt x="169" y="1460"/>
                  </a:cubicBezTo>
                  <a:lnTo>
                    <a:pt x="33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14"/>
            <p:cNvSpPr/>
            <p:nvPr/>
          </p:nvSpPr>
          <p:spPr>
            <a:xfrm>
              <a:off x="3449125" y="2612475"/>
              <a:ext cx="11250" cy="39325"/>
            </a:xfrm>
            <a:custGeom>
              <a:rect b="b" l="l" r="r" t="t"/>
              <a:pathLst>
                <a:path extrusionOk="0" h="1573" w="450">
                  <a:moveTo>
                    <a:pt x="281" y="0"/>
                  </a:moveTo>
                  <a:lnTo>
                    <a:pt x="0" y="1404"/>
                  </a:lnTo>
                  <a:cubicBezTo>
                    <a:pt x="0" y="1461"/>
                    <a:pt x="0" y="1517"/>
                    <a:pt x="56" y="1573"/>
                  </a:cubicBezTo>
                  <a:cubicBezTo>
                    <a:pt x="113" y="1573"/>
                    <a:pt x="169" y="1517"/>
                    <a:pt x="169" y="1461"/>
                  </a:cubicBezTo>
                  <a:lnTo>
                    <a:pt x="450" y="56"/>
                  </a:lnTo>
                  <a:cubicBezTo>
                    <a:pt x="393" y="56"/>
                    <a:pt x="337" y="56"/>
                    <a:pt x="281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14"/>
            <p:cNvSpPr/>
            <p:nvPr/>
          </p:nvSpPr>
          <p:spPr>
            <a:xfrm>
              <a:off x="3244125" y="2522600"/>
              <a:ext cx="28100" cy="31975"/>
            </a:xfrm>
            <a:custGeom>
              <a:rect b="b" l="l" r="r" t="t"/>
              <a:pathLst>
                <a:path extrusionOk="0" h="1279" w="1124">
                  <a:moveTo>
                    <a:pt x="955" y="1"/>
                  </a:moveTo>
                  <a:lnTo>
                    <a:pt x="56" y="1068"/>
                  </a:lnTo>
                  <a:cubicBezTo>
                    <a:pt x="0" y="1124"/>
                    <a:pt x="0" y="1180"/>
                    <a:pt x="56" y="1236"/>
                  </a:cubicBezTo>
                  <a:cubicBezTo>
                    <a:pt x="56" y="1264"/>
                    <a:pt x="84" y="1278"/>
                    <a:pt x="113" y="1278"/>
                  </a:cubicBezTo>
                  <a:cubicBezTo>
                    <a:pt x="141" y="1278"/>
                    <a:pt x="169" y="1264"/>
                    <a:pt x="169" y="1236"/>
                  </a:cubicBezTo>
                  <a:lnTo>
                    <a:pt x="1124" y="113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14"/>
            <p:cNvSpPr/>
            <p:nvPr/>
          </p:nvSpPr>
          <p:spPr>
            <a:xfrm>
              <a:off x="3583925" y="2619500"/>
              <a:ext cx="8450" cy="37925"/>
            </a:xfrm>
            <a:custGeom>
              <a:rect b="b" l="l" r="r" t="t"/>
              <a:pathLst>
                <a:path extrusionOk="0" h="1517" w="338">
                  <a:moveTo>
                    <a:pt x="0" y="0"/>
                  </a:moveTo>
                  <a:lnTo>
                    <a:pt x="112" y="1404"/>
                  </a:lnTo>
                  <a:cubicBezTo>
                    <a:pt x="112" y="1460"/>
                    <a:pt x="169" y="1517"/>
                    <a:pt x="225" y="1517"/>
                  </a:cubicBezTo>
                  <a:cubicBezTo>
                    <a:pt x="281" y="1517"/>
                    <a:pt x="337" y="1460"/>
                    <a:pt x="337" y="1404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14"/>
            <p:cNvSpPr/>
            <p:nvPr/>
          </p:nvSpPr>
          <p:spPr>
            <a:xfrm>
              <a:off x="3279225" y="2546475"/>
              <a:ext cx="25300" cy="33725"/>
            </a:xfrm>
            <a:custGeom>
              <a:rect b="b" l="l" r="r" t="t"/>
              <a:pathLst>
                <a:path extrusionOk="0" h="1349" w="1012">
                  <a:moveTo>
                    <a:pt x="899" y="1"/>
                  </a:moveTo>
                  <a:lnTo>
                    <a:pt x="57" y="1180"/>
                  </a:lnTo>
                  <a:cubicBezTo>
                    <a:pt x="0" y="1236"/>
                    <a:pt x="0" y="1292"/>
                    <a:pt x="57" y="1349"/>
                  </a:cubicBezTo>
                  <a:lnTo>
                    <a:pt x="113" y="1349"/>
                  </a:lnTo>
                  <a:cubicBezTo>
                    <a:pt x="169" y="1349"/>
                    <a:pt x="225" y="1349"/>
                    <a:pt x="225" y="1292"/>
                  </a:cubicBezTo>
                  <a:lnTo>
                    <a:pt x="1011" y="113"/>
                  </a:lnTo>
                  <a:lnTo>
                    <a:pt x="89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14"/>
            <p:cNvSpPr/>
            <p:nvPr/>
          </p:nvSpPr>
          <p:spPr>
            <a:xfrm>
              <a:off x="3405600" y="2601225"/>
              <a:ext cx="14050" cy="39350"/>
            </a:xfrm>
            <a:custGeom>
              <a:rect b="b" l="l" r="r" t="t"/>
              <a:pathLst>
                <a:path extrusionOk="0" h="1574" w="562">
                  <a:moveTo>
                    <a:pt x="393" y="1"/>
                  </a:moveTo>
                  <a:lnTo>
                    <a:pt x="0" y="1405"/>
                  </a:lnTo>
                  <a:cubicBezTo>
                    <a:pt x="0" y="1461"/>
                    <a:pt x="0" y="1517"/>
                    <a:pt x="56" y="1574"/>
                  </a:cubicBezTo>
                  <a:cubicBezTo>
                    <a:pt x="112" y="1574"/>
                    <a:pt x="169" y="1517"/>
                    <a:pt x="169" y="1461"/>
                  </a:cubicBezTo>
                  <a:lnTo>
                    <a:pt x="562" y="57"/>
                  </a:lnTo>
                  <a:lnTo>
                    <a:pt x="39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14"/>
            <p:cNvSpPr/>
            <p:nvPr/>
          </p:nvSpPr>
          <p:spPr>
            <a:xfrm>
              <a:off x="3360650" y="2587200"/>
              <a:ext cx="19700" cy="36525"/>
            </a:xfrm>
            <a:custGeom>
              <a:rect b="b" l="l" r="r" t="t"/>
              <a:pathLst>
                <a:path extrusionOk="0" h="1461" w="788">
                  <a:moveTo>
                    <a:pt x="563" y="0"/>
                  </a:moveTo>
                  <a:lnTo>
                    <a:pt x="1" y="1348"/>
                  </a:lnTo>
                  <a:cubicBezTo>
                    <a:pt x="1" y="1404"/>
                    <a:pt x="57" y="1461"/>
                    <a:pt x="113" y="1461"/>
                  </a:cubicBezTo>
                  <a:cubicBezTo>
                    <a:pt x="169" y="1461"/>
                    <a:pt x="226" y="1461"/>
                    <a:pt x="226" y="1404"/>
                  </a:cubicBezTo>
                  <a:lnTo>
                    <a:pt x="787" y="56"/>
                  </a:lnTo>
                  <a:lnTo>
                    <a:pt x="56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14"/>
            <p:cNvSpPr/>
            <p:nvPr/>
          </p:nvSpPr>
          <p:spPr>
            <a:xfrm>
              <a:off x="3301675" y="1786275"/>
              <a:ext cx="40750" cy="62375"/>
            </a:xfrm>
            <a:custGeom>
              <a:rect b="b" l="l" r="r" t="t"/>
              <a:pathLst>
                <a:path extrusionOk="0" h="2495" w="1630">
                  <a:moveTo>
                    <a:pt x="106" y="0"/>
                  </a:moveTo>
                  <a:cubicBezTo>
                    <a:pt x="90" y="0"/>
                    <a:pt x="74" y="7"/>
                    <a:pt x="57" y="24"/>
                  </a:cubicBezTo>
                  <a:cubicBezTo>
                    <a:pt x="1" y="24"/>
                    <a:pt x="1" y="136"/>
                    <a:pt x="57" y="192"/>
                  </a:cubicBezTo>
                  <a:lnTo>
                    <a:pt x="1461" y="2495"/>
                  </a:lnTo>
                  <a:lnTo>
                    <a:pt x="1630" y="2382"/>
                  </a:lnTo>
                  <a:lnTo>
                    <a:pt x="226" y="80"/>
                  </a:lnTo>
                  <a:cubicBezTo>
                    <a:pt x="186" y="40"/>
                    <a:pt x="146" y="0"/>
                    <a:pt x="106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14"/>
            <p:cNvSpPr/>
            <p:nvPr/>
          </p:nvSpPr>
          <p:spPr>
            <a:xfrm>
              <a:off x="3261650" y="1812575"/>
              <a:ext cx="47075" cy="58550"/>
            </a:xfrm>
            <a:custGeom>
              <a:rect b="b" l="l" r="r" t="t"/>
              <a:pathLst>
                <a:path extrusionOk="0" h="2342" w="1883">
                  <a:moveTo>
                    <a:pt x="191" y="1"/>
                  </a:moveTo>
                  <a:cubicBezTo>
                    <a:pt x="109" y="1"/>
                    <a:pt x="0" y="108"/>
                    <a:pt x="86" y="151"/>
                  </a:cubicBezTo>
                  <a:lnTo>
                    <a:pt x="1714" y="2341"/>
                  </a:lnTo>
                  <a:lnTo>
                    <a:pt x="1883" y="2229"/>
                  </a:lnTo>
                  <a:lnTo>
                    <a:pt x="254" y="39"/>
                  </a:lnTo>
                  <a:cubicBezTo>
                    <a:pt x="241" y="12"/>
                    <a:pt x="217" y="1"/>
                    <a:pt x="191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14"/>
            <p:cNvSpPr/>
            <p:nvPr/>
          </p:nvSpPr>
          <p:spPr>
            <a:xfrm>
              <a:off x="3341000" y="1765800"/>
              <a:ext cx="35125" cy="64600"/>
            </a:xfrm>
            <a:custGeom>
              <a:rect b="b" l="l" r="r" t="t"/>
              <a:pathLst>
                <a:path extrusionOk="0" h="2584" w="1405">
                  <a:moveTo>
                    <a:pt x="113" y="0"/>
                  </a:moveTo>
                  <a:cubicBezTo>
                    <a:pt x="57" y="0"/>
                    <a:pt x="1" y="112"/>
                    <a:pt x="57" y="169"/>
                  </a:cubicBezTo>
                  <a:lnTo>
                    <a:pt x="1236" y="2584"/>
                  </a:lnTo>
                  <a:lnTo>
                    <a:pt x="1405" y="2471"/>
                  </a:lnTo>
                  <a:lnTo>
                    <a:pt x="225" y="56"/>
                  </a:lnTo>
                  <a:cubicBezTo>
                    <a:pt x="225" y="0"/>
                    <a:pt x="169" y="0"/>
                    <a:pt x="113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14"/>
            <p:cNvSpPr/>
            <p:nvPr/>
          </p:nvSpPr>
          <p:spPr>
            <a:xfrm>
              <a:off x="3226525" y="1840675"/>
              <a:ext cx="52725" cy="55725"/>
            </a:xfrm>
            <a:custGeom>
              <a:rect b="b" l="l" r="r" t="t"/>
              <a:pathLst>
                <a:path extrusionOk="0" h="2229" w="2109">
                  <a:moveTo>
                    <a:pt x="195" y="1"/>
                  </a:moveTo>
                  <a:cubicBezTo>
                    <a:pt x="113" y="1"/>
                    <a:pt x="0" y="120"/>
                    <a:pt x="86" y="206"/>
                  </a:cubicBezTo>
                  <a:lnTo>
                    <a:pt x="1940" y="2228"/>
                  </a:lnTo>
                  <a:lnTo>
                    <a:pt x="2108" y="2060"/>
                  </a:lnTo>
                  <a:lnTo>
                    <a:pt x="255" y="38"/>
                  </a:lnTo>
                  <a:cubicBezTo>
                    <a:pt x="242" y="12"/>
                    <a:pt x="220" y="1"/>
                    <a:pt x="195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14"/>
            <p:cNvSpPr/>
            <p:nvPr/>
          </p:nvSpPr>
          <p:spPr>
            <a:xfrm>
              <a:off x="3384525" y="1747525"/>
              <a:ext cx="29525" cy="68825"/>
            </a:xfrm>
            <a:custGeom>
              <a:rect b="b" l="l" r="r" t="t"/>
              <a:pathLst>
                <a:path extrusionOk="0" h="2753" w="1181">
                  <a:moveTo>
                    <a:pt x="113" y="1"/>
                  </a:moveTo>
                  <a:cubicBezTo>
                    <a:pt x="57" y="57"/>
                    <a:pt x="1" y="113"/>
                    <a:pt x="57" y="169"/>
                  </a:cubicBezTo>
                  <a:lnTo>
                    <a:pt x="955" y="2753"/>
                  </a:lnTo>
                  <a:lnTo>
                    <a:pt x="1180" y="2641"/>
                  </a:lnTo>
                  <a:lnTo>
                    <a:pt x="225" y="113"/>
                  </a:lnTo>
                  <a:cubicBezTo>
                    <a:pt x="225" y="57"/>
                    <a:pt x="169" y="1"/>
                    <a:pt x="113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14"/>
            <p:cNvSpPr/>
            <p:nvPr/>
          </p:nvSpPr>
          <p:spPr>
            <a:xfrm>
              <a:off x="3519325" y="1720850"/>
              <a:ext cx="8450" cy="71650"/>
            </a:xfrm>
            <a:custGeom>
              <a:rect b="b" l="l" r="r" t="t"/>
              <a:pathLst>
                <a:path extrusionOk="0" h="2866" w="338">
                  <a:moveTo>
                    <a:pt x="113" y="1"/>
                  </a:moveTo>
                  <a:cubicBezTo>
                    <a:pt x="57" y="1"/>
                    <a:pt x="0" y="57"/>
                    <a:pt x="0" y="113"/>
                  </a:cubicBezTo>
                  <a:lnTo>
                    <a:pt x="113" y="2865"/>
                  </a:lnTo>
                  <a:lnTo>
                    <a:pt x="337" y="2809"/>
                  </a:lnTo>
                  <a:lnTo>
                    <a:pt x="225" y="113"/>
                  </a:lnTo>
                  <a:cubicBezTo>
                    <a:pt x="225" y="57"/>
                    <a:pt x="169" y="1"/>
                    <a:pt x="113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14"/>
            <p:cNvSpPr/>
            <p:nvPr/>
          </p:nvSpPr>
          <p:spPr>
            <a:xfrm>
              <a:off x="3428050" y="1734325"/>
              <a:ext cx="22500" cy="69400"/>
            </a:xfrm>
            <a:custGeom>
              <a:rect b="b" l="l" r="r" t="t"/>
              <a:pathLst>
                <a:path extrusionOk="0" h="2776" w="900">
                  <a:moveTo>
                    <a:pt x="141" y="0"/>
                  </a:moveTo>
                  <a:cubicBezTo>
                    <a:pt x="118" y="0"/>
                    <a:pt x="90" y="7"/>
                    <a:pt x="57" y="23"/>
                  </a:cubicBezTo>
                  <a:cubicBezTo>
                    <a:pt x="1" y="23"/>
                    <a:pt x="1" y="80"/>
                    <a:pt x="1" y="136"/>
                  </a:cubicBezTo>
                  <a:lnTo>
                    <a:pt x="675" y="2775"/>
                  </a:lnTo>
                  <a:lnTo>
                    <a:pt x="899" y="2719"/>
                  </a:lnTo>
                  <a:lnTo>
                    <a:pt x="225" y="80"/>
                  </a:lnTo>
                  <a:cubicBezTo>
                    <a:pt x="225" y="40"/>
                    <a:pt x="197" y="0"/>
                    <a:pt x="141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14"/>
            <p:cNvSpPr/>
            <p:nvPr/>
          </p:nvSpPr>
          <p:spPr>
            <a:xfrm>
              <a:off x="3474400" y="1725075"/>
              <a:ext cx="15450" cy="70225"/>
            </a:xfrm>
            <a:custGeom>
              <a:rect b="b" l="l" r="r" t="t"/>
              <a:pathLst>
                <a:path extrusionOk="0" h="2809" w="618">
                  <a:moveTo>
                    <a:pt x="113" y="0"/>
                  </a:moveTo>
                  <a:cubicBezTo>
                    <a:pt x="0" y="0"/>
                    <a:pt x="0" y="56"/>
                    <a:pt x="0" y="113"/>
                  </a:cubicBezTo>
                  <a:lnTo>
                    <a:pt x="393" y="2809"/>
                  </a:lnTo>
                  <a:lnTo>
                    <a:pt x="618" y="2809"/>
                  </a:lnTo>
                  <a:lnTo>
                    <a:pt x="225" y="113"/>
                  </a:lnTo>
                  <a:cubicBezTo>
                    <a:pt x="169" y="56"/>
                    <a:pt x="169" y="0"/>
                    <a:pt x="113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14"/>
            <p:cNvSpPr/>
            <p:nvPr/>
          </p:nvSpPr>
          <p:spPr>
            <a:xfrm>
              <a:off x="3100900" y="2030575"/>
              <a:ext cx="68825" cy="27300"/>
            </a:xfrm>
            <a:custGeom>
              <a:rect b="b" l="l" r="r" t="t"/>
              <a:pathLst>
                <a:path extrusionOk="0" h="1092" w="2753">
                  <a:moveTo>
                    <a:pt x="121" y="1"/>
                  </a:moveTo>
                  <a:cubicBezTo>
                    <a:pt x="85" y="1"/>
                    <a:pt x="57" y="41"/>
                    <a:pt x="57" y="80"/>
                  </a:cubicBezTo>
                  <a:cubicBezTo>
                    <a:pt x="0" y="136"/>
                    <a:pt x="57" y="193"/>
                    <a:pt x="113" y="193"/>
                  </a:cubicBezTo>
                  <a:lnTo>
                    <a:pt x="2696" y="1091"/>
                  </a:lnTo>
                  <a:lnTo>
                    <a:pt x="2753" y="923"/>
                  </a:lnTo>
                  <a:lnTo>
                    <a:pt x="169" y="24"/>
                  </a:lnTo>
                  <a:cubicBezTo>
                    <a:pt x="152" y="8"/>
                    <a:pt x="136" y="1"/>
                    <a:pt x="121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14"/>
            <p:cNvSpPr/>
            <p:nvPr/>
          </p:nvSpPr>
          <p:spPr>
            <a:xfrm>
              <a:off x="3194975" y="1874250"/>
              <a:ext cx="56200" cy="51625"/>
            </a:xfrm>
            <a:custGeom>
              <a:rect b="b" l="l" r="r" t="t"/>
              <a:pathLst>
                <a:path extrusionOk="0" h="2065" w="2248">
                  <a:moveTo>
                    <a:pt x="120" y="1"/>
                  </a:moveTo>
                  <a:cubicBezTo>
                    <a:pt x="85" y="1"/>
                    <a:pt x="57" y="15"/>
                    <a:pt x="57" y="43"/>
                  </a:cubicBezTo>
                  <a:cubicBezTo>
                    <a:pt x="0" y="99"/>
                    <a:pt x="0" y="155"/>
                    <a:pt x="57" y="211"/>
                  </a:cubicBezTo>
                  <a:lnTo>
                    <a:pt x="2079" y="2065"/>
                  </a:lnTo>
                  <a:lnTo>
                    <a:pt x="2247" y="1896"/>
                  </a:lnTo>
                  <a:lnTo>
                    <a:pt x="225" y="43"/>
                  </a:lnTo>
                  <a:cubicBezTo>
                    <a:pt x="197" y="15"/>
                    <a:pt x="155" y="1"/>
                    <a:pt x="120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14"/>
            <p:cNvSpPr/>
            <p:nvPr/>
          </p:nvSpPr>
          <p:spPr>
            <a:xfrm>
              <a:off x="3078425" y="2118225"/>
              <a:ext cx="70250" cy="16875"/>
            </a:xfrm>
            <a:custGeom>
              <a:rect b="b" l="l" r="r" t="t"/>
              <a:pathLst>
                <a:path extrusionOk="0" h="675" w="2810">
                  <a:moveTo>
                    <a:pt x="169" y="0"/>
                  </a:moveTo>
                  <a:cubicBezTo>
                    <a:pt x="113" y="0"/>
                    <a:pt x="57" y="57"/>
                    <a:pt x="57" y="113"/>
                  </a:cubicBezTo>
                  <a:cubicBezTo>
                    <a:pt x="1" y="169"/>
                    <a:pt x="57" y="225"/>
                    <a:pt x="113" y="281"/>
                  </a:cubicBezTo>
                  <a:lnTo>
                    <a:pt x="2809" y="674"/>
                  </a:lnTo>
                  <a:lnTo>
                    <a:pt x="2809" y="450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14"/>
            <p:cNvSpPr/>
            <p:nvPr/>
          </p:nvSpPr>
          <p:spPr>
            <a:xfrm>
              <a:off x="3088250" y="2074100"/>
              <a:ext cx="70250" cy="21675"/>
            </a:xfrm>
            <a:custGeom>
              <a:rect b="b" l="l" r="r" t="t"/>
              <a:pathLst>
                <a:path extrusionOk="0" h="867" w="2810">
                  <a:moveTo>
                    <a:pt x="110" y="1"/>
                  </a:moveTo>
                  <a:cubicBezTo>
                    <a:pt x="57" y="1"/>
                    <a:pt x="1" y="41"/>
                    <a:pt x="1" y="80"/>
                  </a:cubicBezTo>
                  <a:cubicBezTo>
                    <a:pt x="1" y="137"/>
                    <a:pt x="57" y="137"/>
                    <a:pt x="113" y="193"/>
                  </a:cubicBezTo>
                  <a:lnTo>
                    <a:pt x="2753" y="867"/>
                  </a:lnTo>
                  <a:cubicBezTo>
                    <a:pt x="2753" y="811"/>
                    <a:pt x="2753" y="754"/>
                    <a:pt x="2809" y="642"/>
                  </a:cubicBezTo>
                  <a:lnTo>
                    <a:pt x="169" y="24"/>
                  </a:lnTo>
                  <a:cubicBezTo>
                    <a:pt x="153" y="8"/>
                    <a:pt x="132" y="1"/>
                    <a:pt x="110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14"/>
            <p:cNvSpPr/>
            <p:nvPr/>
          </p:nvSpPr>
          <p:spPr>
            <a:xfrm>
              <a:off x="3119150" y="1987050"/>
              <a:ext cx="66025" cy="34300"/>
            </a:xfrm>
            <a:custGeom>
              <a:rect b="b" l="l" r="r" t="t"/>
              <a:pathLst>
                <a:path extrusionOk="0" h="1372" w="2641">
                  <a:moveTo>
                    <a:pt x="121" y="1"/>
                  </a:moveTo>
                  <a:cubicBezTo>
                    <a:pt x="85" y="1"/>
                    <a:pt x="57" y="41"/>
                    <a:pt x="57" y="80"/>
                  </a:cubicBezTo>
                  <a:cubicBezTo>
                    <a:pt x="1" y="80"/>
                    <a:pt x="1" y="193"/>
                    <a:pt x="57" y="193"/>
                  </a:cubicBezTo>
                  <a:lnTo>
                    <a:pt x="2528" y="1372"/>
                  </a:lnTo>
                  <a:cubicBezTo>
                    <a:pt x="2584" y="1316"/>
                    <a:pt x="2584" y="1260"/>
                    <a:pt x="2640" y="1204"/>
                  </a:cubicBezTo>
                  <a:lnTo>
                    <a:pt x="169" y="24"/>
                  </a:lnTo>
                  <a:cubicBezTo>
                    <a:pt x="153" y="8"/>
                    <a:pt x="136" y="1"/>
                    <a:pt x="121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14"/>
            <p:cNvSpPr/>
            <p:nvPr/>
          </p:nvSpPr>
          <p:spPr>
            <a:xfrm>
              <a:off x="3166900" y="1907950"/>
              <a:ext cx="59000" cy="46025"/>
            </a:xfrm>
            <a:custGeom>
              <a:rect b="b" l="l" r="r" t="t"/>
              <a:pathLst>
                <a:path extrusionOk="0" h="1841" w="2360">
                  <a:moveTo>
                    <a:pt x="84" y="1"/>
                  </a:moveTo>
                  <a:cubicBezTo>
                    <a:pt x="56" y="1"/>
                    <a:pt x="28" y="15"/>
                    <a:pt x="0" y="43"/>
                  </a:cubicBezTo>
                  <a:cubicBezTo>
                    <a:pt x="0" y="99"/>
                    <a:pt x="0" y="155"/>
                    <a:pt x="0" y="211"/>
                  </a:cubicBezTo>
                  <a:lnTo>
                    <a:pt x="2247" y="1840"/>
                  </a:lnTo>
                  <a:lnTo>
                    <a:pt x="2359" y="1672"/>
                  </a:lnTo>
                  <a:lnTo>
                    <a:pt x="169" y="43"/>
                  </a:lnTo>
                  <a:cubicBezTo>
                    <a:pt x="141" y="15"/>
                    <a:pt x="113" y="1"/>
                    <a:pt x="84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14"/>
            <p:cNvSpPr/>
            <p:nvPr/>
          </p:nvSpPr>
          <p:spPr>
            <a:xfrm>
              <a:off x="3140225" y="1947275"/>
              <a:ext cx="63200" cy="40400"/>
            </a:xfrm>
            <a:custGeom>
              <a:rect b="b" l="l" r="r" t="t"/>
              <a:pathLst>
                <a:path extrusionOk="0" h="1616" w="2528">
                  <a:moveTo>
                    <a:pt x="112" y="0"/>
                  </a:moveTo>
                  <a:cubicBezTo>
                    <a:pt x="84" y="0"/>
                    <a:pt x="56" y="14"/>
                    <a:pt x="56" y="42"/>
                  </a:cubicBezTo>
                  <a:cubicBezTo>
                    <a:pt x="0" y="42"/>
                    <a:pt x="0" y="155"/>
                    <a:pt x="56" y="155"/>
                  </a:cubicBezTo>
                  <a:lnTo>
                    <a:pt x="2415" y="1615"/>
                  </a:lnTo>
                  <a:lnTo>
                    <a:pt x="2527" y="1447"/>
                  </a:lnTo>
                  <a:lnTo>
                    <a:pt x="169" y="42"/>
                  </a:lnTo>
                  <a:cubicBezTo>
                    <a:pt x="169" y="14"/>
                    <a:pt x="140" y="0"/>
                    <a:pt x="112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14"/>
            <p:cNvSpPr/>
            <p:nvPr/>
          </p:nvSpPr>
          <p:spPr>
            <a:xfrm>
              <a:off x="3676575" y="1747525"/>
              <a:ext cx="28125" cy="67425"/>
            </a:xfrm>
            <a:custGeom>
              <a:rect b="b" l="l" r="r" t="t"/>
              <a:pathLst>
                <a:path extrusionOk="0" h="2697" w="1125">
                  <a:moveTo>
                    <a:pt x="1068" y="1"/>
                  </a:moveTo>
                  <a:cubicBezTo>
                    <a:pt x="1012" y="1"/>
                    <a:pt x="956" y="1"/>
                    <a:pt x="900" y="57"/>
                  </a:cubicBezTo>
                  <a:lnTo>
                    <a:pt x="1" y="2641"/>
                  </a:lnTo>
                  <a:lnTo>
                    <a:pt x="226" y="2697"/>
                  </a:lnTo>
                  <a:lnTo>
                    <a:pt x="1124" y="169"/>
                  </a:lnTo>
                  <a:cubicBezTo>
                    <a:pt x="1124" y="113"/>
                    <a:pt x="1124" y="57"/>
                    <a:pt x="1068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14"/>
            <p:cNvSpPr/>
            <p:nvPr/>
          </p:nvSpPr>
          <p:spPr>
            <a:xfrm>
              <a:off x="3919500" y="2031175"/>
              <a:ext cx="68825" cy="28100"/>
            </a:xfrm>
            <a:custGeom>
              <a:rect b="b" l="l" r="r" t="t"/>
              <a:pathLst>
                <a:path extrusionOk="0" h="1124" w="2753">
                  <a:moveTo>
                    <a:pt x="2584" y="0"/>
                  </a:moveTo>
                  <a:lnTo>
                    <a:pt x="0" y="899"/>
                  </a:lnTo>
                  <a:cubicBezTo>
                    <a:pt x="56" y="1011"/>
                    <a:pt x="56" y="1067"/>
                    <a:pt x="113" y="1123"/>
                  </a:cubicBezTo>
                  <a:lnTo>
                    <a:pt x="2640" y="225"/>
                  </a:lnTo>
                  <a:cubicBezTo>
                    <a:pt x="2696" y="169"/>
                    <a:pt x="2752" y="112"/>
                    <a:pt x="2696" y="56"/>
                  </a:cubicBezTo>
                  <a:cubicBezTo>
                    <a:pt x="2696" y="0"/>
                    <a:pt x="2640" y="0"/>
                    <a:pt x="2584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14"/>
            <p:cNvSpPr/>
            <p:nvPr/>
          </p:nvSpPr>
          <p:spPr>
            <a:xfrm>
              <a:off x="3904050" y="1987650"/>
              <a:ext cx="66025" cy="35125"/>
            </a:xfrm>
            <a:custGeom>
              <a:rect b="b" l="l" r="r" t="t"/>
              <a:pathLst>
                <a:path extrusionOk="0" h="1405" w="2641">
                  <a:moveTo>
                    <a:pt x="2472" y="0"/>
                  </a:moveTo>
                  <a:lnTo>
                    <a:pt x="1" y="1180"/>
                  </a:lnTo>
                  <a:lnTo>
                    <a:pt x="113" y="1404"/>
                  </a:lnTo>
                  <a:lnTo>
                    <a:pt x="2584" y="225"/>
                  </a:lnTo>
                  <a:cubicBezTo>
                    <a:pt x="2640" y="169"/>
                    <a:pt x="2640" y="112"/>
                    <a:pt x="2640" y="56"/>
                  </a:cubicBezTo>
                  <a:cubicBezTo>
                    <a:pt x="2584" y="0"/>
                    <a:pt x="2528" y="0"/>
                    <a:pt x="2472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14"/>
            <p:cNvSpPr/>
            <p:nvPr/>
          </p:nvSpPr>
          <p:spPr>
            <a:xfrm>
              <a:off x="3885800" y="1948325"/>
              <a:ext cx="63200" cy="39350"/>
            </a:xfrm>
            <a:custGeom>
              <a:rect b="b" l="l" r="r" t="t"/>
              <a:pathLst>
                <a:path extrusionOk="0" h="1574" w="2528">
                  <a:moveTo>
                    <a:pt x="2359" y="0"/>
                  </a:moveTo>
                  <a:lnTo>
                    <a:pt x="0" y="1405"/>
                  </a:lnTo>
                  <a:lnTo>
                    <a:pt x="113" y="1573"/>
                  </a:lnTo>
                  <a:lnTo>
                    <a:pt x="2472" y="169"/>
                  </a:lnTo>
                  <a:cubicBezTo>
                    <a:pt x="2528" y="169"/>
                    <a:pt x="2528" y="113"/>
                    <a:pt x="2528" y="57"/>
                  </a:cubicBezTo>
                  <a:cubicBezTo>
                    <a:pt x="2472" y="0"/>
                    <a:pt x="2415" y="0"/>
                    <a:pt x="2359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14"/>
            <p:cNvSpPr/>
            <p:nvPr/>
          </p:nvSpPr>
          <p:spPr>
            <a:xfrm>
              <a:off x="3863325" y="1909350"/>
              <a:ext cx="59000" cy="46025"/>
            </a:xfrm>
            <a:custGeom>
              <a:rect b="b" l="l" r="r" t="t"/>
              <a:pathLst>
                <a:path extrusionOk="0" h="1841" w="2360">
                  <a:moveTo>
                    <a:pt x="2254" y="1"/>
                  </a:moveTo>
                  <a:cubicBezTo>
                    <a:pt x="2219" y="1"/>
                    <a:pt x="2191" y="15"/>
                    <a:pt x="2191" y="43"/>
                  </a:cubicBezTo>
                  <a:lnTo>
                    <a:pt x="1" y="1672"/>
                  </a:lnTo>
                  <a:cubicBezTo>
                    <a:pt x="57" y="1728"/>
                    <a:pt x="113" y="1784"/>
                    <a:pt x="169" y="1840"/>
                  </a:cubicBezTo>
                  <a:lnTo>
                    <a:pt x="2360" y="211"/>
                  </a:lnTo>
                  <a:cubicBezTo>
                    <a:pt x="2360" y="155"/>
                    <a:pt x="2360" y="99"/>
                    <a:pt x="2360" y="43"/>
                  </a:cubicBezTo>
                  <a:cubicBezTo>
                    <a:pt x="2332" y="15"/>
                    <a:pt x="2289" y="1"/>
                    <a:pt x="2254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14"/>
            <p:cNvSpPr/>
            <p:nvPr/>
          </p:nvSpPr>
          <p:spPr>
            <a:xfrm>
              <a:off x="3941950" y="2164550"/>
              <a:ext cx="71650" cy="9850"/>
            </a:xfrm>
            <a:custGeom>
              <a:rect b="b" l="l" r="r" t="t"/>
              <a:pathLst>
                <a:path extrusionOk="0" h="394" w="2866">
                  <a:moveTo>
                    <a:pt x="2753" y="1"/>
                  </a:moveTo>
                  <a:lnTo>
                    <a:pt x="1" y="169"/>
                  </a:lnTo>
                  <a:lnTo>
                    <a:pt x="1" y="394"/>
                  </a:lnTo>
                  <a:lnTo>
                    <a:pt x="2753" y="225"/>
                  </a:lnTo>
                  <a:cubicBezTo>
                    <a:pt x="2809" y="225"/>
                    <a:pt x="2865" y="169"/>
                    <a:pt x="2865" y="113"/>
                  </a:cubicBezTo>
                  <a:cubicBezTo>
                    <a:pt x="2865" y="57"/>
                    <a:pt x="2809" y="1"/>
                    <a:pt x="2753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14"/>
            <p:cNvSpPr/>
            <p:nvPr/>
          </p:nvSpPr>
          <p:spPr>
            <a:xfrm>
              <a:off x="3839450" y="1874250"/>
              <a:ext cx="54800" cy="51625"/>
            </a:xfrm>
            <a:custGeom>
              <a:rect b="b" l="l" r="r" t="t"/>
              <a:pathLst>
                <a:path extrusionOk="0" h="2065" w="2192">
                  <a:moveTo>
                    <a:pt x="2079" y="1"/>
                  </a:moveTo>
                  <a:cubicBezTo>
                    <a:pt x="2051" y="1"/>
                    <a:pt x="2023" y="15"/>
                    <a:pt x="2023" y="43"/>
                  </a:cubicBezTo>
                  <a:lnTo>
                    <a:pt x="1" y="1896"/>
                  </a:lnTo>
                  <a:lnTo>
                    <a:pt x="113" y="2065"/>
                  </a:lnTo>
                  <a:lnTo>
                    <a:pt x="2135" y="211"/>
                  </a:lnTo>
                  <a:cubicBezTo>
                    <a:pt x="2191" y="155"/>
                    <a:pt x="2191" y="99"/>
                    <a:pt x="2135" y="43"/>
                  </a:cubicBezTo>
                  <a:cubicBezTo>
                    <a:pt x="2135" y="15"/>
                    <a:pt x="2107" y="1"/>
                    <a:pt x="2079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14"/>
            <p:cNvSpPr/>
            <p:nvPr/>
          </p:nvSpPr>
          <p:spPr>
            <a:xfrm>
              <a:off x="3930725" y="2074475"/>
              <a:ext cx="70200" cy="21300"/>
            </a:xfrm>
            <a:custGeom>
              <a:rect b="b" l="l" r="r" t="t"/>
              <a:pathLst>
                <a:path extrusionOk="0" h="852" w="2808">
                  <a:moveTo>
                    <a:pt x="2690" y="0"/>
                  </a:moveTo>
                  <a:cubicBezTo>
                    <a:pt x="2675" y="0"/>
                    <a:pt x="2659" y="3"/>
                    <a:pt x="2640" y="9"/>
                  </a:cubicBezTo>
                  <a:lnTo>
                    <a:pt x="1" y="627"/>
                  </a:lnTo>
                  <a:cubicBezTo>
                    <a:pt x="57" y="739"/>
                    <a:pt x="57" y="796"/>
                    <a:pt x="57" y="852"/>
                  </a:cubicBezTo>
                  <a:lnTo>
                    <a:pt x="2697" y="234"/>
                  </a:lnTo>
                  <a:cubicBezTo>
                    <a:pt x="2797" y="184"/>
                    <a:pt x="2808" y="0"/>
                    <a:pt x="2690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14"/>
            <p:cNvSpPr/>
            <p:nvPr/>
          </p:nvSpPr>
          <p:spPr>
            <a:xfrm>
              <a:off x="3939150" y="2120450"/>
              <a:ext cx="71650" cy="16050"/>
            </a:xfrm>
            <a:custGeom>
              <a:rect b="b" l="l" r="r" t="t"/>
              <a:pathLst>
                <a:path extrusionOk="0" h="642" w="2866">
                  <a:moveTo>
                    <a:pt x="2746" y="0"/>
                  </a:moveTo>
                  <a:cubicBezTo>
                    <a:pt x="2729" y="0"/>
                    <a:pt x="2713" y="7"/>
                    <a:pt x="2697" y="24"/>
                  </a:cubicBezTo>
                  <a:lnTo>
                    <a:pt x="1" y="417"/>
                  </a:lnTo>
                  <a:cubicBezTo>
                    <a:pt x="1" y="473"/>
                    <a:pt x="57" y="529"/>
                    <a:pt x="57" y="641"/>
                  </a:cubicBezTo>
                  <a:lnTo>
                    <a:pt x="2753" y="248"/>
                  </a:lnTo>
                  <a:cubicBezTo>
                    <a:pt x="2809" y="192"/>
                    <a:pt x="2865" y="136"/>
                    <a:pt x="2865" y="80"/>
                  </a:cubicBezTo>
                  <a:cubicBezTo>
                    <a:pt x="2825" y="40"/>
                    <a:pt x="2786" y="0"/>
                    <a:pt x="2746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14"/>
            <p:cNvSpPr/>
            <p:nvPr/>
          </p:nvSpPr>
          <p:spPr>
            <a:xfrm>
              <a:off x="3748200" y="1786850"/>
              <a:ext cx="39325" cy="63200"/>
            </a:xfrm>
            <a:custGeom>
              <a:rect b="b" l="l" r="r" t="t"/>
              <a:pathLst>
                <a:path extrusionOk="0" h="2528" w="1573">
                  <a:moveTo>
                    <a:pt x="1573" y="1"/>
                  </a:moveTo>
                  <a:cubicBezTo>
                    <a:pt x="1517" y="1"/>
                    <a:pt x="1461" y="1"/>
                    <a:pt x="1404" y="57"/>
                  </a:cubicBezTo>
                  <a:lnTo>
                    <a:pt x="0" y="2416"/>
                  </a:lnTo>
                  <a:lnTo>
                    <a:pt x="169" y="2528"/>
                  </a:lnTo>
                  <a:lnTo>
                    <a:pt x="1573" y="169"/>
                  </a:lnTo>
                  <a:cubicBezTo>
                    <a:pt x="1573" y="113"/>
                    <a:pt x="1573" y="57"/>
                    <a:pt x="1573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14"/>
            <p:cNvSpPr/>
            <p:nvPr/>
          </p:nvSpPr>
          <p:spPr>
            <a:xfrm>
              <a:off x="3640075" y="1734900"/>
              <a:ext cx="22500" cy="68825"/>
            </a:xfrm>
            <a:custGeom>
              <a:rect b="b" l="l" r="r" t="t"/>
              <a:pathLst>
                <a:path extrusionOk="0" h="2753" w="900">
                  <a:moveTo>
                    <a:pt x="843" y="0"/>
                  </a:moveTo>
                  <a:cubicBezTo>
                    <a:pt x="731" y="0"/>
                    <a:pt x="675" y="0"/>
                    <a:pt x="675" y="57"/>
                  </a:cubicBezTo>
                  <a:lnTo>
                    <a:pt x="1" y="2696"/>
                  </a:lnTo>
                  <a:lnTo>
                    <a:pt x="225" y="2752"/>
                  </a:lnTo>
                  <a:lnTo>
                    <a:pt x="899" y="113"/>
                  </a:lnTo>
                  <a:cubicBezTo>
                    <a:pt x="899" y="57"/>
                    <a:pt x="899" y="0"/>
                    <a:pt x="843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14"/>
            <p:cNvSpPr/>
            <p:nvPr/>
          </p:nvSpPr>
          <p:spPr>
            <a:xfrm>
              <a:off x="3600775" y="1725075"/>
              <a:ext cx="15450" cy="70225"/>
            </a:xfrm>
            <a:custGeom>
              <a:rect b="b" l="l" r="r" t="t"/>
              <a:pathLst>
                <a:path extrusionOk="0" h="2809" w="618">
                  <a:moveTo>
                    <a:pt x="505" y="0"/>
                  </a:moveTo>
                  <a:cubicBezTo>
                    <a:pt x="449" y="0"/>
                    <a:pt x="393" y="56"/>
                    <a:pt x="393" y="113"/>
                  </a:cubicBezTo>
                  <a:lnTo>
                    <a:pt x="0" y="2809"/>
                  </a:lnTo>
                  <a:lnTo>
                    <a:pt x="225" y="2809"/>
                  </a:lnTo>
                  <a:lnTo>
                    <a:pt x="618" y="113"/>
                  </a:lnTo>
                  <a:cubicBezTo>
                    <a:pt x="618" y="56"/>
                    <a:pt x="562" y="0"/>
                    <a:pt x="505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14"/>
            <p:cNvSpPr/>
            <p:nvPr/>
          </p:nvSpPr>
          <p:spPr>
            <a:xfrm>
              <a:off x="3074225" y="2163150"/>
              <a:ext cx="71625" cy="9850"/>
            </a:xfrm>
            <a:custGeom>
              <a:rect b="b" l="l" r="r" t="t"/>
              <a:pathLst>
                <a:path extrusionOk="0" h="394" w="2865">
                  <a:moveTo>
                    <a:pt x="113" y="1"/>
                  </a:moveTo>
                  <a:cubicBezTo>
                    <a:pt x="56" y="1"/>
                    <a:pt x="0" y="57"/>
                    <a:pt x="0" y="113"/>
                  </a:cubicBezTo>
                  <a:cubicBezTo>
                    <a:pt x="0" y="169"/>
                    <a:pt x="56" y="225"/>
                    <a:pt x="113" y="225"/>
                  </a:cubicBezTo>
                  <a:lnTo>
                    <a:pt x="2865" y="394"/>
                  </a:lnTo>
                  <a:lnTo>
                    <a:pt x="2865" y="169"/>
                  </a:lnTo>
                  <a:lnTo>
                    <a:pt x="11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14"/>
            <p:cNvSpPr/>
            <p:nvPr/>
          </p:nvSpPr>
          <p:spPr>
            <a:xfrm>
              <a:off x="3781900" y="1813525"/>
              <a:ext cx="44950" cy="59000"/>
            </a:xfrm>
            <a:custGeom>
              <a:rect b="b" l="l" r="r" t="t"/>
              <a:pathLst>
                <a:path extrusionOk="0" h="2360" w="1798">
                  <a:moveTo>
                    <a:pt x="1629" y="1"/>
                  </a:moveTo>
                  <a:lnTo>
                    <a:pt x="0" y="2191"/>
                  </a:lnTo>
                  <a:lnTo>
                    <a:pt x="113" y="2360"/>
                  </a:lnTo>
                  <a:lnTo>
                    <a:pt x="1741" y="169"/>
                  </a:lnTo>
                  <a:cubicBezTo>
                    <a:pt x="1797" y="113"/>
                    <a:pt x="1797" y="57"/>
                    <a:pt x="1741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14"/>
            <p:cNvSpPr/>
            <p:nvPr/>
          </p:nvSpPr>
          <p:spPr>
            <a:xfrm>
              <a:off x="3811375" y="1841600"/>
              <a:ext cx="50575" cy="54800"/>
            </a:xfrm>
            <a:custGeom>
              <a:rect b="b" l="l" r="r" t="t"/>
              <a:pathLst>
                <a:path extrusionOk="0" h="2192" w="2023">
                  <a:moveTo>
                    <a:pt x="1798" y="1"/>
                  </a:moveTo>
                  <a:lnTo>
                    <a:pt x="1" y="2023"/>
                  </a:lnTo>
                  <a:lnTo>
                    <a:pt x="113" y="2191"/>
                  </a:lnTo>
                  <a:lnTo>
                    <a:pt x="1966" y="169"/>
                  </a:lnTo>
                  <a:cubicBezTo>
                    <a:pt x="2023" y="113"/>
                    <a:pt x="2023" y="57"/>
                    <a:pt x="1966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14"/>
            <p:cNvSpPr/>
            <p:nvPr/>
          </p:nvSpPr>
          <p:spPr>
            <a:xfrm>
              <a:off x="3713100" y="1765200"/>
              <a:ext cx="35125" cy="65200"/>
            </a:xfrm>
            <a:custGeom>
              <a:rect b="b" l="l" r="r" t="t"/>
              <a:pathLst>
                <a:path extrusionOk="0" h="2608" w="1405">
                  <a:moveTo>
                    <a:pt x="1299" y="1"/>
                  </a:moveTo>
                  <a:cubicBezTo>
                    <a:pt x="1259" y="1"/>
                    <a:pt x="1219" y="41"/>
                    <a:pt x="1180" y="80"/>
                  </a:cubicBezTo>
                  <a:lnTo>
                    <a:pt x="0" y="2551"/>
                  </a:lnTo>
                  <a:lnTo>
                    <a:pt x="225" y="2608"/>
                  </a:lnTo>
                  <a:lnTo>
                    <a:pt x="1404" y="193"/>
                  </a:lnTo>
                  <a:cubicBezTo>
                    <a:pt x="1404" y="136"/>
                    <a:pt x="1404" y="24"/>
                    <a:pt x="1348" y="24"/>
                  </a:cubicBezTo>
                  <a:cubicBezTo>
                    <a:pt x="1332" y="8"/>
                    <a:pt x="1315" y="1"/>
                    <a:pt x="1299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14"/>
            <p:cNvSpPr/>
            <p:nvPr/>
          </p:nvSpPr>
          <p:spPr>
            <a:xfrm>
              <a:off x="3562850" y="1720850"/>
              <a:ext cx="9850" cy="70250"/>
            </a:xfrm>
            <a:custGeom>
              <a:rect b="b" l="l" r="r" t="t"/>
              <a:pathLst>
                <a:path extrusionOk="0" h="2810" w="394">
                  <a:moveTo>
                    <a:pt x="281" y="1"/>
                  </a:moveTo>
                  <a:cubicBezTo>
                    <a:pt x="169" y="1"/>
                    <a:pt x="169" y="57"/>
                    <a:pt x="169" y="113"/>
                  </a:cubicBezTo>
                  <a:lnTo>
                    <a:pt x="1" y="2809"/>
                  </a:lnTo>
                  <a:lnTo>
                    <a:pt x="225" y="2809"/>
                  </a:lnTo>
                  <a:lnTo>
                    <a:pt x="338" y="113"/>
                  </a:lnTo>
                  <a:cubicBezTo>
                    <a:pt x="394" y="57"/>
                    <a:pt x="338" y="1"/>
                    <a:pt x="281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14"/>
            <p:cNvSpPr/>
            <p:nvPr/>
          </p:nvSpPr>
          <p:spPr>
            <a:xfrm>
              <a:off x="3473000" y="2585800"/>
              <a:ext cx="15450" cy="70225"/>
            </a:xfrm>
            <a:custGeom>
              <a:rect b="b" l="l" r="r" t="t"/>
              <a:pathLst>
                <a:path extrusionOk="0" h="2809" w="618">
                  <a:moveTo>
                    <a:pt x="393" y="0"/>
                  </a:moveTo>
                  <a:lnTo>
                    <a:pt x="0" y="2640"/>
                  </a:lnTo>
                  <a:cubicBezTo>
                    <a:pt x="0" y="2696"/>
                    <a:pt x="56" y="2752"/>
                    <a:pt x="112" y="2808"/>
                  </a:cubicBezTo>
                  <a:cubicBezTo>
                    <a:pt x="169" y="2808"/>
                    <a:pt x="225" y="2752"/>
                    <a:pt x="225" y="2696"/>
                  </a:cubicBezTo>
                  <a:lnTo>
                    <a:pt x="61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14"/>
            <p:cNvSpPr/>
            <p:nvPr/>
          </p:nvSpPr>
          <p:spPr>
            <a:xfrm>
              <a:off x="3780500" y="2509975"/>
              <a:ext cx="44950" cy="59000"/>
            </a:xfrm>
            <a:custGeom>
              <a:rect b="b" l="l" r="r" t="t"/>
              <a:pathLst>
                <a:path extrusionOk="0" h="2360" w="1798">
                  <a:moveTo>
                    <a:pt x="169" y="0"/>
                  </a:moveTo>
                  <a:lnTo>
                    <a:pt x="0" y="113"/>
                  </a:lnTo>
                  <a:lnTo>
                    <a:pt x="1629" y="2303"/>
                  </a:lnTo>
                  <a:cubicBezTo>
                    <a:pt x="1629" y="2303"/>
                    <a:pt x="1685" y="2359"/>
                    <a:pt x="1685" y="2359"/>
                  </a:cubicBezTo>
                  <a:lnTo>
                    <a:pt x="1741" y="2359"/>
                  </a:lnTo>
                  <a:cubicBezTo>
                    <a:pt x="1797" y="2303"/>
                    <a:pt x="1797" y="2247"/>
                    <a:pt x="1741" y="2191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14"/>
            <p:cNvSpPr/>
            <p:nvPr/>
          </p:nvSpPr>
          <p:spPr>
            <a:xfrm>
              <a:off x="3746800" y="2532425"/>
              <a:ext cx="40725" cy="61825"/>
            </a:xfrm>
            <a:custGeom>
              <a:rect b="b" l="l" r="r" t="t"/>
              <a:pathLst>
                <a:path extrusionOk="0" h="2473" w="1629">
                  <a:moveTo>
                    <a:pt x="169" y="1"/>
                  </a:moveTo>
                  <a:lnTo>
                    <a:pt x="0" y="113"/>
                  </a:lnTo>
                  <a:lnTo>
                    <a:pt x="1404" y="2416"/>
                  </a:lnTo>
                  <a:cubicBezTo>
                    <a:pt x="1404" y="2472"/>
                    <a:pt x="1460" y="2472"/>
                    <a:pt x="1517" y="2472"/>
                  </a:cubicBezTo>
                  <a:lnTo>
                    <a:pt x="1573" y="2472"/>
                  </a:lnTo>
                  <a:cubicBezTo>
                    <a:pt x="1573" y="2472"/>
                    <a:pt x="1629" y="2360"/>
                    <a:pt x="1573" y="2360"/>
                  </a:cubicBez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14"/>
            <p:cNvSpPr/>
            <p:nvPr/>
          </p:nvSpPr>
          <p:spPr>
            <a:xfrm>
              <a:off x="3809975" y="2484700"/>
              <a:ext cx="50575" cy="54775"/>
            </a:xfrm>
            <a:custGeom>
              <a:rect b="b" l="l" r="r" t="t"/>
              <a:pathLst>
                <a:path extrusionOk="0" h="2191" w="2023">
                  <a:moveTo>
                    <a:pt x="169" y="0"/>
                  </a:moveTo>
                  <a:lnTo>
                    <a:pt x="1" y="169"/>
                  </a:lnTo>
                  <a:lnTo>
                    <a:pt x="1798" y="2191"/>
                  </a:lnTo>
                  <a:lnTo>
                    <a:pt x="1966" y="2191"/>
                  </a:lnTo>
                  <a:cubicBezTo>
                    <a:pt x="2022" y="2135"/>
                    <a:pt x="2022" y="2078"/>
                    <a:pt x="1966" y="2022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14"/>
            <p:cNvSpPr/>
            <p:nvPr/>
          </p:nvSpPr>
          <p:spPr>
            <a:xfrm>
              <a:off x="3713100" y="2550700"/>
              <a:ext cx="33725" cy="64600"/>
            </a:xfrm>
            <a:custGeom>
              <a:rect b="b" l="l" r="r" t="t"/>
              <a:pathLst>
                <a:path extrusionOk="0" h="2584" w="1349">
                  <a:moveTo>
                    <a:pt x="169" y="0"/>
                  </a:moveTo>
                  <a:lnTo>
                    <a:pt x="0" y="56"/>
                  </a:lnTo>
                  <a:lnTo>
                    <a:pt x="1123" y="2527"/>
                  </a:lnTo>
                  <a:cubicBezTo>
                    <a:pt x="1180" y="2584"/>
                    <a:pt x="1180" y="2584"/>
                    <a:pt x="1236" y="2584"/>
                  </a:cubicBezTo>
                  <a:lnTo>
                    <a:pt x="1292" y="2584"/>
                  </a:lnTo>
                  <a:cubicBezTo>
                    <a:pt x="1348" y="2584"/>
                    <a:pt x="1348" y="2527"/>
                    <a:pt x="1348" y="2471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14"/>
            <p:cNvSpPr/>
            <p:nvPr/>
          </p:nvSpPr>
          <p:spPr>
            <a:xfrm>
              <a:off x="3838050" y="2456625"/>
              <a:ext cx="56200" cy="50550"/>
            </a:xfrm>
            <a:custGeom>
              <a:rect b="b" l="l" r="r" t="t"/>
              <a:pathLst>
                <a:path extrusionOk="0" h="2022" w="2248">
                  <a:moveTo>
                    <a:pt x="169" y="0"/>
                  </a:moveTo>
                  <a:lnTo>
                    <a:pt x="1" y="169"/>
                  </a:lnTo>
                  <a:lnTo>
                    <a:pt x="2023" y="2022"/>
                  </a:lnTo>
                  <a:lnTo>
                    <a:pt x="2135" y="2022"/>
                  </a:lnTo>
                  <a:cubicBezTo>
                    <a:pt x="2191" y="2022"/>
                    <a:pt x="2247" y="1853"/>
                    <a:pt x="2191" y="1797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14"/>
            <p:cNvSpPr/>
            <p:nvPr/>
          </p:nvSpPr>
          <p:spPr>
            <a:xfrm>
              <a:off x="3638675" y="2577375"/>
              <a:ext cx="21075" cy="68825"/>
            </a:xfrm>
            <a:custGeom>
              <a:rect b="b" l="l" r="r" t="t"/>
              <a:pathLst>
                <a:path extrusionOk="0" h="2753" w="843">
                  <a:moveTo>
                    <a:pt x="169" y="0"/>
                  </a:moveTo>
                  <a:lnTo>
                    <a:pt x="0" y="56"/>
                  </a:lnTo>
                  <a:lnTo>
                    <a:pt x="674" y="2696"/>
                  </a:lnTo>
                  <a:cubicBezTo>
                    <a:pt x="674" y="2752"/>
                    <a:pt x="731" y="2752"/>
                    <a:pt x="787" y="2752"/>
                  </a:cubicBezTo>
                  <a:cubicBezTo>
                    <a:pt x="843" y="2752"/>
                    <a:pt x="843" y="2696"/>
                    <a:pt x="843" y="2640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14"/>
            <p:cNvSpPr/>
            <p:nvPr/>
          </p:nvSpPr>
          <p:spPr>
            <a:xfrm>
              <a:off x="3675175" y="2566125"/>
              <a:ext cx="28100" cy="67425"/>
            </a:xfrm>
            <a:custGeom>
              <a:rect b="b" l="l" r="r" t="t"/>
              <a:pathLst>
                <a:path extrusionOk="0" h="2697" w="1124">
                  <a:moveTo>
                    <a:pt x="169" y="1"/>
                  </a:moveTo>
                  <a:lnTo>
                    <a:pt x="1" y="57"/>
                  </a:lnTo>
                  <a:lnTo>
                    <a:pt x="956" y="2641"/>
                  </a:lnTo>
                  <a:cubicBezTo>
                    <a:pt x="956" y="2697"/>
                    <a:pt x="1012" y="2697"/>
                    <a:pt x="1012" y="2697"/>
                  </a:cubicBezTo>
                  <a:cubicBezTo>
                    <a:pt x="1068" y="2697"/>
                    <a:pt x="1124" y="2584"/>
                    <a:pt x="1124" y="2528"/>
                  </a:cubicBez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14"/>
            <p:cNvSpPr/>
            <p:nvPr/>
          </p:nvSpPr>
          <p:spPr>
            <a:xfrm>
              <a:off x="3863325" y="2427125"/>
              <a:ext cx="59000" cy="44950"/>
            </a:xfrm>
            <a:custGeom>
              <a:rect b="b" l="l" r="r" t="t"/>
              <a:pathLst>
                <a:path extrusionOk="0" h="1798" w="2360">
                  <a:moveTo>
                    <a:pt x="113" y="1"/>
                  </a:moveTo>
                  <a:cubicBezTo>
                    <a:pt x="57" y="57"/>
                    <a:pt x="57" y="113"/>
                    <a:pt x="1" y="169"/>
                  </a:cubicBezTo>
                  <a:lnTo>
                    <a:pt x="2191" y="1798"/>
                  </a:lnTo>
                  <a:lnTo>
                    <a:pt x="2247" y="1798"/>
                  </a:lnTo>
                  <a:cubicBezTo>
                    <a:pt x="2247" y="1798"/>
                    <a:pt x="2303" y="1798"/>
                    <a:pt x="2303" y="1742"/>
                  </a:cubicBezTo>
                  <a:cubicBezTo>
                    <a:pt x="2360" y="1686"/>
                    <a:pt x="2360" y="1629"/>
                    <a:pt x="2303" y="1573"/>
                  </a:cubicBezTo>
                  <a:lnTo>
                    <a:pt x="11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14"/>
            <p:cNvSpPr/>
            <p:nvPr/>
          </p:nvSpPr>
          <p:spPr>
            <a:xfrm>
              <a:off x="3930725" y="2285300"/>
              <a:ext cx="68825" cy="22500"/>
            </a:xfrm>
            <a:custGeom>
              <a:rect b="b" l="l" r="r" t="t"/>
              <a:pathLst>
                <a:path extrusionOk="0" h="900" w="2753">
                  <a:moveTo>
                    <a:pt x="57" y="1"/>
                  </a:moveTo>
                  <a:cubicBezTo>
                    <a:pt x="57" y="113"/>
                    <a:pt x="1" y="169"/>
                    <a:pt x="1" y="226"/>
                  </a:cubicBezTo>
                  <a:lnTo>
                    <a:pt x="2640" y="900"/>
                  </a:lnTo>
                  <a:cubicBezTo>
                    <a:pt x="2697" y="900"/>
                    <a:pt x="2753" y="843"/>
                    <a:pt x="2753" y="787"/>
                  </a:cubicBezTo>
                  <a:cubicBezTo>
                    <a:pt x="2753" y="731"/>
                    <a:pt x="2753" y="731"/>
                    <a:pt x="2697" y="675"/>
                  </a:cubicBezTo>
                  <a:lnTo>
                    <a:pt x="5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14"/>
            <p:cNvSpPr/>
            <p:nvPr/>
          </p:nvSpPr>
          <p:spPr>
            <a:xfrm>
              <a:off x="3940550" y="2246000"/>
              <a:ext cx="70250" cy="15475"/>
            </a:xfrm>
            <a:custGeom>
              <a:rect b="b" l="l" r="r" t="t"/>
              <a:pathLst>
                <a:path extrusionOk="0" h="619" w="2810">
                  <a:moveTo>
                    <a:pt x="1" y="0"/>
                  </a:moveTo>
                  <a:cubicBezTo>
                    <a:pt x="1" y="113"/>
                    <a:pt x="1" y="169"/>
                    <a:pt x="1" y="225"/>
                  </a:cubicBezTo>
                  <a:lnTo>
                    <a:pt x="2697" y="618"/>
                  </a:lnTo>
                  <a:cubicBezTo>
                    <a:pt x="2753" y="618"/>
                    <a:pt x="2809" y="618"/>
                    <a:pt x="2809" y="562"/>
                  </a:cubicBezTo>
                  <a:cubicBezTo>
                    <a:pt x="2809" y="450"/>
                    <a:pt x="2753" y="393"/>
                    <a:pt x="2697" y="393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14"/>
            <p:cNvSpPr/>
            <p:nvPr/>
          </p:nvSpPr>
          <p:spPr>
            <a:xfrm>
              <a:off x="3943375" y="2208075"/>
              <a:ext cx="70225" cy="8450"/>
            </a:xfrm>
            <a:custGeom>
              <a:rect b="b" l="l" r="r" t="t"/>
              <a:pathLst>
                <a:path extrusionOk="0" h="338" w="2809">
                  <a:moveTo>
                    <a:pt x="0" y="1"/>
                  </a:moveTo>
                  <a:lnTo>
                    <a:pt x="0" y="226"/>
                  </a:lnTo>
                  <a:lnTo>
                    <a:pt x="2696" y="338"/>
                  </a:lnTo>
                  <a:cubicBezTo>
                    <a:pt x="2808" y="338"/>
                    <a:pt x="2808" y="169"/>
                    <a:pt x="2696" y="169"/>
                  </a:cubicBezTo>
                  <a:lnTo>
                    <a:pt x="2752" y="16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14"/>
            <p:cNvSpPr/>
            <p:nvPr/>
          </p:nvSpPr>
          <p:spPr>
            <a:xfrm>
              <a:off x="3919500" y="2321825"/>
              <a:ext cx="68825" cy="29500"/>
            </a:xfrm>
            <a:custGeom>
              <a:rect b="b" l="l" r="r" t="t"/>
              <a:pathLst>
                <a:path extrusionOk="0" h="1180" w="2753">
                  <a:moveTo>
                    <a:pt x="56" y="0"/>
                  </a:moveTo>
                  <a:cubicBezTo>
                    <a:pt x="56" y="113"/>
                    <a:pt x="0" y="169"/>
                    <a:pt x="0" y="225"/>
                  </a:cubicBezTo>
                  <a:lnTo>
                    <a:pt x="2584" y="1180"/>
                  </a:lnTo>
                  <a:cubicBezTo>
                    <a:pt x="2696" y="1124"/>
                    <a:pt x="2752" y="1011"/>
                    <a:pt x="2640" y="955"/>
                  </a:cubicBezTo>
                  <a:lnTo>
                    <a:pt x="56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p14"/>
            <p:cNvSpPr/>
            <p:nvPr/>
          </p:nvSpPr>
          <p:spPr>
            <a:xfrm>
              <a:off x="3884400" y="2393425"/>
              <a:ext cx="64300" cy="39575"/>
            </a:xfrm>
            <a:custGeom>
              <a:rect b="b" l="l" r="r" t="t"/>
              <a:pathLst>
                <a:path extrusionOk="0" h="1583" w="2572">
                  <a:moveTo>
                    <a:pt x="113" y="1"/>
                  </a:moveTo>
                  <a:cubicBezTo>
                    <a:pt x="113" y="57"/>
                    <a:pt x="56" y="113"/>
                    <a:pt x="0" y="169"/>
                  </a:cubicBezTo>
                  <a:lnTo>
                    <a:pt x="2359" y="1573"/>
                  </a:lnTo>
                  <a:lnTo>
                    <a:pt x="2415" y="1573"/>
                  </a:lnTo>
                  <a:cubicBezTo>
                    <a:pt x="2428" y="1579"/>
                    <a:pt x="2440" y="1582"/>
                    <a:pt x="2451" y="1582"/>
                  </a:cubicBezTo>
                  <a:cubicBezTo>
                    <a:pt x="2538" y="1582"/>
                    <a:pt x="2571" y="1405"/>
                    <a:pt x="2471" y="1405"/>
                  </a:cubicBezTo>
                  <a:lnTo>
                    <a:pt x="11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14"/>
            <p:cNvSpPr/>
            <p:nvPr/>
          </p:nvSpPr>
          <p:spPr>
            <a:xfrm>
              <a:off x="3599350" y="2585800"/>
              <a:ext cx="15475" cy="70225"/>
            </a:xfrm>
            <a:custGeom>
              <a:rect b="b" l="l" r="r" t="t"/>
              <a:pathLst>
                <a:path extrusionOk="0" h="2809" w="619">
                  <a:moveTo>
                    <a:pt x="1" y="0"/>
                  </a:moveTo>
                  <a:lnTo>
                    <a:pt x="394" y="2696"/>
                  </a:lnTo>
                  <a:cubicBezTo>
                    <a:pt x="394" y="2752"/>
                    <a:pt x="450" y="2808"/>
                    <a:pt x="506" y="2808"/>
                  </a:cubicBezTo>
                  <a:cubicBezTo>
                    <a:pt x="562" y="2808"/>
                    <a:pt x="619" y="2752"/>
                    <a:pt x="619" y="2696"/>
                  </a:cubicBez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14"/>
            <p:cNvSpPr/>
            <p:nvPr/>
          </p:nvSpPr>
          <p:spPr>
            <a:xfrm>
              <a:off x="3904050" y="2359725"/>
              <a:ext cx="66025" cy="33725"/>
            </a:xfrm>
            <a:custGeom>
              <a:rect b="b" l="l" r="r" t="t"/>
              <a:pathLst>
                <a:path extrusionOk="0" h="1349" w="2641">
                  <a:moveTo>
                    <a:pt x="113" y="1"/>
                  </a:moveTo>
                  <a:cubicBezTo>
                    <a:pt x="113" y="57"/>
                    <a:pt x="1" y="113"/>
                    <a:pt x="1" y="169"/>
                  </a:cubicBezTo>
                  <a:lnTo>
                    <a:pt x="2472" y="1349"/>
                  </a:lnTo>
                  <a:cubicBezTo>
                    <a:pt x="2528" y="1349"/>
                    <a:pt x="2584" y="1349"/>
                    <a:pt x="2584" y="1292"/>
                  </a:cubicBezTo>
                  <a:cubicBezTo>
                    <a:pt x="2640" y="1236"/>
                    <a:pt x="2584" y="1180"/>
                    <a:pt x="2528" y="1124"/>
                  </a:cubicBezTo>
                  <a:lnTo>
                    <a:pt x="11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14"/>
            <p:cNvSpPr/>
            <p:nvPr/>
          </p:nvSpPr>
          <p:spPr>
            <a:xfrm>
              <a:off x="3100900" y="2321825"/>
              <a:ext cx="67425" cy="28100"/>
            </a:xfrm>
            <a:custGeom>
              <a:rect b="b" l="l" r="r" t="t"/>
              <a:pathLst>
                <a:path extrusionOk="0" h="1124" w="2697">
                  <a:moveTo>
                    <a:pt x="2640" y="0"/>
                  </a:moveTo>
                  <a:lnTo>
                    <a:pt x="113" y="899"/>
                  </a:lnTo>
                  <a:cubicBezTo>
                    <a:pt x="57" y="899"/>
                    <a:pt x="0" y="1011"/>
                    <a:pt x="0" y="1067"/>
                  </a:cubicBezTo>
                  <a:cubicBezTo>
                    <a:pt x="57" y="1067"/>
                    <a:pt x="57" y="1124"/>
                    <a:pt x="113" y="1124"/>
                  </a:cubicBezTo>
                  <a:lnTo>
                    <a:pt x="169" y="1124"/>
                  </a:lnTo>
                  <a:lnTo>
                    <a:pt x="2696" y="225"/>
                  </a:lnTo>
                  <a:cubicBezTo>
                    <a:pt x="2696" y="113"/>
                    <a:pt x="2696" y="56"/>
                    <a:pt x="2640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14"/>
            <p:cNvSpPr/>
            <p:nvPr/>
          </p:nvSpPr>
          <p:spPr>
            <a:xfrm>
              <a:off x="3140225" y="2392025"/>
              <a:ext cx="63200" cy="40750"/>
            </a:xfrm>
            <a:custGeom>
              <a:rect b="b" l="l" r="r" t="t"/>
              <a:pathLst>
                <a:path extrusionOk="0" h="1630" w="2528">
                  <a:moveTo>
                    <a:pt x="2415" y="0"/>
                  </a:moveTo>
                  <a:lnTo>
                    <a:pt x="56" y="1405"/>
                  </a:lnTo>
                  <a:cubicBezTo>
                    <a:pt x="0" y="1461"/>
                    <a:pt x="0" y="1517"/>
                    <a:pt x="0" y="1573"/>
                  </a:cubicBezTo>
                  <a:cubicBezTo>
                    <a:pt x="56" y="1629"/>
                    <a:pt x="56" y="1629"/>
                    <a:pt x="112" y="1629"/>
                  </a:cubicBezTo>
                  <a:lnTo>
                    <a:pt x="169" y="1629"/>
                  </a:lnTo>
                  <a:lnTo>
                    <a:pt x="2527" y="225"/>
                  </a:lnTo>
                  <a:lnTo>
                    <a:pt x="241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14"/>
            <p:cNvSpPr/>
            <p:nvPr/>
          </p:nvSpPr>
          <p:spPr>
            <a:xfrm>
              <a:off x="3119150" y="2358325"/>
              <a:ext cx="66025" cy="35125"/>
            </a:xfrm>
            <a:custGeom>
              <a:rect b="b" l="l" r="r" t="t"/>
              <a:pathLst>
                <a:path extrusionOk="0" h="1405" w="2641">
                  <a:moveTo>
                    <a:pt x="2528" y="1"/>
                  </a:moveTo>
                  <a:lnTo>
                    <a:pt x="57" y="1180"/>
                  </a:lnTo>
                  <a:cubicBezTo>
                    <a:pt x="1" y="1180"/>
                    <a:pt x="1" y="1236"/>
                    <a:pt x="1" y="1348"/>
                  </a:cubicBezTo>
                  <a:cubicBezTo>
                    <a:pt x="1" y="1348"/>
                    <a:pt x="57" y="1405"/>
                    <a:pt x="113" y="1405"/>
                  </a:cubicBezTo>
                  <a:lnTo>
                    <a:pt x="169" y="1405"/>
                  </a:lnTo>
                  <a:lnTo>
                    <a:pt x="2640" y="225"/>
                  </a:lnTo>
                  <a:lnTo>
                    <a:pt x="2528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p14"/>
            <p:cNvSpPr/>
            <p:nvPr/>
          </p:nvSpPr>
          <p:spPr>
            <a:xfrm>
              <a:off x="3166900" y="2425725"/>
              <a:ext cx="60400" cy="46350"/>
            </a:xfrm>
            <a:custGeom>
              <a:rect b="b" l="l" r="r" t="t"/>
              <a:pathLst>
                <a:path extrusionOk="0" h="1854" w="2416">
                  <a:moveTo>
                    <a:pt x="2191" y="0"/>
                  </a:moveTo>
                  <a:lnTo>
                    <a:pt x="56" y="1629"/>
                  </a:lnTo>
                  <a:cubicBezTo>
                    <a:pt x="0" y="1685"/>
                    <a:pt x="0" y="1742"/>
                    <a:pt x="56" y="1798"/>
                  </a:cubicBezTo>
                  <a:cubicBezTo>
                    <a:pt x="56" y="1798"/>
                    <a:pt x="113" y="1854"/>
                    <a:pt x="169" y="1854"/>
                  </a:cubicBezTo>
                  <a:lnTo>
                    <a:pt x="225" y="1854"/>
                  </a:lnTo>
                  <a:lnTo>
                    <a:pt x="2415" y="225"/>
                  </a:lnTo>
                  <a:lnTo>
                    <a:pt x="219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p14"/>
            <p:cNvSpPr/>
            <p:nvPr/>
          </p:nvSpPr>
          <p:spPr>
            <a:xfrm>
              <a:off x="3078425" y="2246000"/>
              <a:ext cx="71650" cy="15475"/>
            </a:xfrm>
            <a:custGeom>
              <a:rect b="b" l="l" r="r" t="t"/>
              <a:pathLst>
                <a:path extrusionOk="0" h="619" w="2866">
                  <a:moveTo>
                    <a:pt x="2809" y="0"/>
                  </a:moveTo>
                  <a:lnTo>
                    <a:pt x="113" y="393"/>
                  </a:lnTo>
                  <a:cubicBezTo>
                    <a:pt x="57" y="393"/>
                    <a:pt x="1" y="450"/>
                    <a:pt x="57" y="506"/>
                  </a:cubicBezTo>
                  <a:cubicBezTo>
                    <a:pt x="57" y="562"/>
                    <a:pt x="57" y="618"/>
                    <a:pt x="169" y="618"/>
                  </a:cubicBezTo>
                  <a:lnTo>
                    <a:pt x="2865" y="225"/>
                  </a:lnTo>
                  <a:cubicBezTo>
                    <a:pt x="2865" y="113"/>
                    <a:pt x="2809" y="56"/>
                    <a:pt x="2809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Google Shape;781;p14"/>
            <p:cNvSpPr/>
            <p:nvPr/>
          </p:nvSpPr>
          <p:spPr>
            <a:xfrm>
              <a:off x="3194975" y="2455200"/>
              <a:ext cx="54775" cy="50575"/>
            </a:xfrm>
            <a:custGeom>
              <a:rect b="b" l="l" r="r" t="t"/>
              <a:pathLst>
                <a:path extrusionOk="0" h="2023" w="2191">
                  <a:moveTo>
                    <a:pt x="2022" y="1"/>
                  </a:moveTo>
                  <a:lnTo>
                    <a:pt x="0" y="1854"/>
                  </a:lnTo>
                  <a:cubicBezTo>
                    <a:pt x="0" y="1910"/>
                    <a:pt x="0" y="1967"/>
                    <a:pt x="0" y="2023"/>
                  </a:cubicBezTo>
                  <a:lnTo>
                    <a:pt x="169" y="2023"/>
                  </a:lnTo>
                  <a:lnTo>
                    <a:pt x="2191" y="169"/>
                  </a:lnTo>
                  <a:lnTo>
                    <a:pt x="2022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14"/>
            <p:cNvSpPr/>
            <p:nvPr/>
          </p:nvSpPr>
          <p:spPr>
            <a:xfrm>
              <a:off x="3088250" y="2285300"/>
              <a:ext cx="68850" cy="22500"/>
            </a:xfrm>
            <a:custGeom>
              <a:rect b="b" l="l" r="r" t="t"/>
              <a:pathLst>
                <a:path extrusionOk="0" h="900" w="2754">
                  <a:moveTo>
                    <a:pt x="2753" y="1"/>
                  </a:moveTo>
                  <a:lnTo>
                    <a:pt x="113" y="675"/>
                  </a:lnTo>
                  <a:cubicBezTo>
                    <a:pt x="1" y="675"/>
                    <a:pt x="1" y="731"/>
                    <a:pt x="1" y="787"/>
                  </a:cubicBezTo>
                  <a:cubicBezTo>
                    <a:pt x="1" y="843"/>
                    <a:pt x="57" y="900"/>
                    <a:pt x="113" y="900"/>
                  </a:cubicBezTo>
                  <a:lnTo>
                    <a:pt x="2753" y="226"/>
                  </a:lnTo>
                  <a:cubicBezTo>
                    <a:pt x="2753" y="169"/>
                    <a:pt x="2753" y="57"/>
                    <a:pt x="2753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14"/>
            <p:cNvSpPr/>
            <p:nvPr/>
          </p:nvSpPr>
          <p:spPr>
            <a:xfrm>
              <a:off x="3561450" y="2588600"/>
              <a:ext cx="8450" cy="71625"/>
            </a:xfrm>
            <a:custGeom>
              <a:rect b="b" l="l" r="r" t="t"/>
              <a:pathLst>
                <a:path extrusionOk="0" h="2865" w="338">
                  <a:moveTo>
                    <a:pt x="225" y="0"/>
                  </a:moveTo>
                  <a:lnTo>
                    <a:pt x="0" y="57"/>
                  </a:lnTo>
                  <a:lnTo>
                    <a:pt x="113" y="2753"/>
                  </a:lnTo>
                  <a:cubicBezTo>
                    <a:pt x="113" y="2809"/>
                    <a:pt x="169" y="2865"/>
                    <a:pt x="225" y="2865"/>
                  </a:cubicBezTo>
                  <a:cubicBezTo>
                    <a:pt x="281" y="2865"/>
                    <a:pt x="337" y="2809"/>
                    <a:pt x="337" y="2753"/>
                  </a:cubicBez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14"/>
            <p:cNvSpPr/>
            <p:nvPr/>
          </p:nvSpPr>
          <p:spPr>
            <a:xfrm>
              <a:off x="3075625" y="2206675"/>
              <a:ext cx="70225" cy="9850"/>
            </a:xfrm>
            <a:custGeom>
              <a:rect b="b" l="l" r="r" t="t"/>
              <a:pathLst>
                <a:path extrusionOk="0" h="394" w="2809">
                  <a:moveTo>
                    <a:pt x="2809" y="1"/>
                  </a:moveTo>
                  <a:lnTo>
                    <a:pt x="113" y="169"/>
                  </a:lnTo>
                  <a:cubicBezTo>
                    <a:pt x="0" y="169"/>
                    <a:pt x="0" y="225"/>
                    <a:pt x="0" y="282"/>
                  </a:cubicBezTo>
                  <a:cubicBezTo>
                    <a:pt x="0" y="338"/>
                    <a:pt x="57" y="394"/>
                    <a:pt x="113" y="394"/>
                  </a:cubicBezTo>
                  <a:lnTo>
                    <a:pt x="2809" y="225"/>
                  </a:lnTo>
                  <a:lnTo>
                    <a:pt x="280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14"/>
            <p:cNvSpPr/>
            <p:nvPr/>
          </p:nvSpPr>
          <p:spPr>
            <a:xfrm>
              <a:off x="3426650" y="2577375"/>
              <a:ext cx="22500" cy="68825"/>
            </a:xfrm>
            <a:custGeom>
              <a:rect b="b" l="l" r="r" t="t"/>
              <a:pathLst>
                <a:path extrusionOk="0" h="2753" w="900">
                  <a:moveTo>
                    <a:pt x="675" y="0"/>
                  </a:moveTo>
                  <a:lnTo>
                    <a:pt x="1" y="2640"/>
                  </a:lnTo>
                  <a:cubicBezTo>
                    <a:pt x="1" y="2696"/>
                    <a:pt x="57" y="2752"/>
                    <a:pt x="113" y="2752"/>
                  </a:cubicBezTo>
                  <a:cubicBezTo>
                    <a:pt x="169" y="2752"/>
                    <a:pt x="169" y="2696"/>
                    <a:pt x="225" y="2696"/>
                  </a:cubicBezTo>
                  <a:lnTo>
                    <a:pt x="899" y="56"/>
                  </a:lnTo>
                  <a:lnTo>
                    <a:pt x="67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14"/>
            <p:cNvSpPr/>
            <p:nvPr/>
          </p:nvSpPr>
          <p:spPr>
            <a:xfrm>
              <a:off x="3384525" y="2566125"/>
              <a:ext cx="26700" cy="67425"/>
            </a:xfrm>
            <a:custGeom>
              <a:rect b="b" l="l" r="r" t="t"/>
              <a:pathLst>
                <a:path extrusionOk="0" h="2697" w="1068">
                  <a:moveTo>
                    <a:pt x="899" y="1"/>
                  </a:moveTo>
                  <a:lnTo>
                    <a:pt x="1" y="2528"/>
                  </a:lnTo>
                  <a:cubicBezTo>
                    <a:pt x="1" y="2584"/>
                    <a:pt x="1" y="2641"/>
                    <a:pt x="57" y="2697"/>
                  </a:cubicBezTo>
                  <a:cubicBezTo>
                    <a:pt x="113" y="2697"/>
                    <a:pt x="169" y="2641"/>
                    <a:pt x="169" y="2584"/>
                  </a:cubicBezTo>
                  <a:lnTo>
                    <a:pt x="1068" y="57"/>
                  </a:lnTo>
                  <a:lnTo>
                    <a:pt x="89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14"/>
            <p:cNvSpPr/>
            <p:nvPr/>
          </p:nvSpPr>
          <p:spPr>
            <a:xfrm>
              <a:off x="3227275" y="2484700"/>
              <a:ext cx="50575" cy="54775"/>
            </a:xfrm>
            <a:custGeom>
              <a:rect b="b" l="l" r="r" t="t"/>
              <a:pathLst>
                <a:path extrusionOk="0" h="2191" w="2023">
                  <a:moveTo>
                    <a:pt x="1854" y="0"/>
                  </a:moveTo>
                  <a:lnTo>
                    <a:pt x="0" y="2022"/>
                  </a:lnTo>
                  <a:cubicBezTo>
                    <a:pt x="0" y="2078"/>
                    <a:pt x="0" y="2135"/>
                    <a:pt x="0" y="2191"/>
                  </a:cubicBezTo>
                  <a:lnTo>
                    <a:pt x="169" y="2191"/>
                  </a:lnTo>
                  <a:lnTo>
                    <a:pt x="2022" y="113"/>
                  </a:lnTo>
                  <a:lnTo>
                    <a:pt x="185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14"/>
            <p:cNvSpPr/>
            <p:nvPr/>
          </p:nvSpPr>
          <p:spPr>
            <a:xfrm>
              <a:off x="3517925" y="2588600"/>
              <a:ext cx="8450" cy="71625"/>
            </a:xfrm>
            <a:custGeom>
              <a:rect b="b" l="l" r="r" t="t"/>
              <a:pathLst>
                <a:path extrusionOk="0" h="2865" w="338">
                  <a:moveTo>
                    <a:pt x="113" y="0"/>
                  </a:moveTo>
                  <a:lnTo>
                    <a:pt x="0" y="2753"/>
                  </a:lnTo>
                  <a:cubicBezTo>
                    <a:pt x="0" y="2809"/>
                    <a:pt x="56" y="2865"/>
                    <a:pt x="113" y="2865"/>
                  </a:cubicBezTo>
                  <a:cubicBezTo>
                    <a:pt x="169" y="2865"/>
                    <a:pt x="225" y="2809"/>
                    <a:pt x="225" y="2753"/>
                  </a:cubicBezTo>
                  <a:lnTo>
                    <a:pt x="33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14"/>
            <p:cNvSpPr/>
            <p:nvPr/>
          </p:nvSpPr>
          <p:spPr>
            <a:xfrm>
              <a:off x="3341000" y="2549275"/>
              <a:ext cx="33725" cy="66025"/>
            </a:xfrm>
            <a:custGeom>
              <a:rect b="b" l="l" r="r" t="t"/>
              <a:pathLst>
                <a:path extrusionOk="0" h="2641" w="1349">
                  <a:moveTo>
                    <a:pt x="1180" y="1"/>
                  </a:moveTo>
                  <a:lnTo>
                    <a:pt x="1" y="2472"/>
                  </a:lnTo>
                  <a:cubicBezTo>
                    <a:pt x="1" y="2528"/>
                    <a:pt x="1" y="2584"/>
                    <a:pt x="57" y="2641"/>
                  </a:cubicBezTo>
                  <a:lnTo>
                    <a:pt x="113" y="2641"/>
                  </a:lnTo>
                  <a:cubicBezTo>
                    <a:pt x="169" y="2641"/>
                    <a:pt x="169" y="2584"/>
                    <a:pt x="225" y="2584"/>
                  </a:cubicBezTo>
                  <a:lnTo>
                    <a:pt x="1349" y="113"/>
                  </a:lnTo>
                  <a:lnTo>
                    <a:pt x="118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14"/>
            <p:cNvSpPr/>
            <p:nvPr/>
          </p:nvSpPr>
          <p:spPr>
            <a:xfrm>
              <a:off x="3262375" y="2508575"/>
              <a:ext cx="46350" cy="59000"/>
            </a:xfrm>
            <a:custGeom>
              <a:rect b="b" l="l" r="r" t="t"/>
              <a:pathLst>
                <a:path extrusionOk="0" h="2360" w="1854">
                  <a:moveTo>
                    <a:pt x="1629" y="0"/>
                  </a:moveTo>
                  <a:lnTo>
                    <a:pt x="0" y="2191"/>
                  </a:lnTo>
                  <a:cubicBezTo>
                    <a:pt x="0" y="2247"/>
                    <a:pt x="0" y="2303"/>
                    <a:pt x="0" y="2359"/>
                  </a:cubicBezTo>
                  <a:lnTo>
                    <a:pt x="113" y="2359"/>
                  </a:lnTo>
                  <a:cubicBezTo>
                    <a:pt x="113" y="2359"/>
                    <a:pt x="169" y="2359"/>
                    <a:pt x="169" y="2303"/>
                  </a:cubicBezTo>
                  <a:lnTo>
                    <a:pt x="1854" y="169"/>
                  </a:lnTo>
                  <a:lnTo>
                    <a:pt x="162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14"/>
            <p:cNvSpPr/>
            <p:nvPr/>
          </p:nvSpPr>
          <p:spPr>
            <a:xfrm>
              <a:off x="3300275" y="2531025"/>
              <a:ext cx="40750" cy="63225"/>
            </a:xfrm>
            <a:custGeom>
              <a:rect b="b" l="l" r="r" t="t"/>
              <a:pathLst>
                <a:path extrusionOk="0" h="2529" w="1630">
                  <a:moveTo>
                    <a:pt x="1461" y="1"/>
                  </a:moveTo>
                  <a:lnTo>
                    <a:pt x="57" y="2360"/>
                  </a:lnTo>
                  <a:cubicBezTo>
                    <a:pt x="1" y="2416"/>
                    <a:pt x="1" y="2472"/>
                    <a:pt x="57" y="2528"/>
                  </a:cubicBezTo>
                  <a:lnTo>
                    <a:pt x="113" y="2528"/>
                  </a:lnTo>
                  <a:cubicBezTo>
                    <a:pt x="169" y="2528"/>
                    <a:pt x="169" y="2472"/>
                    <a:pt x="225" y="2472"/>
                  </a:cubicBezTo>
                  <a:lnTo>
                    <a:pt x="1630" y="113"/>
                  </a:lnTo>
                  <a:lnTo>
                    <a:pt x="146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14"/>
            <p:cNvSpPr/>
            <p:nvPr/>
          </p:nvSpPr>
          <p:spPr>
            <a:xfrm>
              <a:off x="3065800" y="1831775"/>
              <a:ext cx="836875" cy="718050"/>
            </a:xfrm>
            <a:custGeom>
              <a:rect b="b" l="l" r="r" t="t"/>
              <a:pathLst>
                <a:path extrusionOk="0" h="28722" w="33475">
                  <a:moveTo>
                    <a:pt x="19038" y="344"/>
                  </a:moveTo>
                  <a:cubicBezTo>
                    <a:pt x="26234" y="344"/>
                    <a:pt x="33137" y="5917"/>
                    <a:pt x="33137" y="14323"/>
                  </a:cubicBezTo>
                  <a:cubicBezTo>
                    <a:pt x="33081" y="22073"/>
                    <a:pt x="26847" y="28308"/>
                    <a:pt x="19152" y="28308"/>
                  </a:cubicBezTo>
                  <a:cubicBezTo>
                    <a:pt x="6684" y="28308"/>
                    <a:pt x="450" y="13256"/>
                    <a:pt x="9267" y="4438"/>
                  </a:cubicBezTo>
                  <a:cubicBezTo>
                    <a:pt x="12114" y="1610"/>
                    <a:pt x="15609" y="344"/>
                    <a:pt x="19038" y="344"/>
                  </a:cubicBezTo>
                  <a:close/>
                  <a:moveTo>
                    <a:pt x="19152" y="1"/>
                  </a:moveTo>
                  <a:cubicBezTo>
                    <a:pt x="6347" y="1"/>
                    <a:pt x="0" y="15446"/>
                    <a:pt x="8987" y="24489"/>
                  </a:cubicBezTo>
                  <a:cubicBezTo>
                    <a:pt x="11910" y="27412"/>
                    <a:pt x="15503" y="28721"/>
                    <a:pt x="19027" y="28721"/>
                  </a:cubicBezTo>
                  <a:cubicBezTo>
                    <a:pt x="26402" y="28721"/>
                    <a:pt x="33474" y="22988"/>
                    <a:pt x="33474" y="14323"/>
                  </a:cubicBezTo>
                  <a:cubicBezTo>
                    <a:pt x="33474" y="6404"/>
                    <a:pt x="27072" y="1"/>
                    <a:pt x="19152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14"/>
            <p:cNvSpPr/>
            <p:nvPr/>
          </p:nvSpPr>
          <p:spPr>
            <a:xfrm>
              <a:off x="3427300" y="2075175"/>
              <a:ext cx="42900" cy="41675"/>
            </a:xfrm>
            <a:custGeom>
              <a:rect b="b" l="l" r="r" t="t"/>
              <a:pathLst>
                <a:path extrusionOk="0" h="1667" w="1716">
                  <a:moveTo>
                    <a:pt x="172" y="0"/>
                  </a:moveTo>
                  <a:cubicBezTo>
                    <a:pt x="80" y="0"/>
                    <a:pt x="1" y="120"/>
                    <a:pt x="87" y="206"/>
                  </a:cubicBezTo>
                  <a:lnTo>
                    <a:pt x="1547" y="1666"/>
                  </a:lnTo>
                  <a:lnTo>
                    <a:pt x="1716" y="1498"/>
                  </a:lnTo>
                  <a:lnTo>
                    <a:pt x="255" y="37"/>
                  </a:lnTo>
                  <a:cubicBezTo>
                    <a:pt x="229" y="11"/>
                    <a:pt x="200" y="0"/>
                    <a:pt x="172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14"/>
            <p:cNvSpPr/>
            <p:nvPr/>
          </p:nvSpPr>
          <p:spPr>
            <a:xfrm>
              <a:off x="3329775" y="2185625"/>
              <a:ext cx="106725" cy="5625"/>
            </a:xfrm>
            <a:custGeom>
              <a:rect b="b" l="l" r="r" t="t"/>
              <a:pathLst>
                <a:path extrusionOk="0" h="225" w="4269">
                  <a:moveTo>
                    <a:pt x="113" y="0"/>
                  </a:moveTo>
                  <a:cubicBezTo>
                    <a:pt x="56" y="0"/>
                    <a:pt x="0" y="56"/>
                    <a:pt x="0" y="113"/>
                  </a:cubicBezTo>
                  <a:cubicBezTo>
                    <a:pt x="0" y="169"/>
                    <a:pt x="56" y="225"/>
                    <a:pt x="113" y="225"/>
                  </a:cubicBezTo>
                  <a:lnTo>
                    <a:pt x="4269" y="225"/>
                  </a:lnTo>
                  <a:lnTo>
                    <a:pt x="4269" y="169"/>
                  </a:lnTo>
                  <a:lnTo>
                    <a:pt x="42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14"/>
            <p:cNvSpPr/>
            <p:nvPr/>
          </p:nvSpPr>
          <p:spPr>
            <a:xfrm>
              <a:off x="3539675" y="1977100"/>
              <a:ext cx="6350" cy="106050"/>
            </a:xfrm>
            <a:custGeom>
              <a:rect b="b" l="l" r="r" t="t"/>
              <a:pathLst>
                <a:path extrusionOk="0" h="4242" w="254">
                  <a:moveTo>
                    <a:pt x="120" y="1"/>
                  </a:moveTo>
                  <a:cubicBezTo>
                    <a:pt x="57" y="1"/>
                    <a:pt x="1" y="29"/>
                    <a:pt x="29" y="85"/>
                  </a:cubicBezTo>
                  <a:lnTo>
                    <a:pt x="29" y="4241"/>
                  </a:lnTo>
                  <a:lnTo>
                    <a:pt x="254" y="4241"/>
                  </a:lnTo>
                  <a:lnTo>
                    <a:pt x="254" y="85"/>
                  </a:lnTo>
                  <a:cubicBezTo>
                    <a:pt x="254" y="29"/>
                    <a:pt x="183" y="1"/>
                    <a:pt x="120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14"/>
            <p:cNvSpPr/>
            <p:nvPr/>
          </p:nvSpPr>
          <p:spPr>
            <a:xfrm>
              <a:off x="3390150" y="2036775"/>
              <a:ext cx="366500" cy="365100"/>
            </a:xfrm>
            <a:custGeom>
              <a:rect b="b" l="l" r="r" t="t"/>
              <a:pathLst>
                <a:path extrusionOk="0" h="14604" w="14660">
                  <a:moveTo>
                    <a:pt x="7976" y="1"/>
                  </a:moveTo>
                  <a:lnTo>
                    <a:pt x="7751" y="731"/>
                  </a:lnTo>
                  <a:cubicBezTo>
                    <a:pt x="8593" y="1012"/>
                    <a:pt x="9324" y="1461"/>
                    <a:pt x="9998" y="2079"/>
                  </a:cubicBezTo>
                  <a:lnTo>
                    <a:pt x="9099" y="2978"/>
                  </a:lnTo>
                  <a:cubicBezTo>
                    <a:pt x="9155" y="2978"/>
                    <a:pt x="9211" y="3034"/>
                    <a:pt x="9267" y="3090"/>
                  </a:cubicBezTo>
                  <a:lnTo>
                    <a:pt x="10166" y="2247"/>
                  </a:lnTo>
                  <a:cubicBezTo>
                    <a:pt x="11121" y="3258"/>
                    <a:pt x="11683" y="4550"/>
                    <a:pt x="11739" y="5954"/>
                  </a:cubicBezTo>
                  <a:lnTo>
                    <a:pt x="10503" y="5954"/>
                  </a:lnTo>
                  <a:lnTo>
                    <a:pt x="10503" y="6123"/>
                  </a:lnTo>
                  <a:lnTo>
                    <a:pt x="10503" y="6179"/>
                  </a:lnTo>
                  <a:lnTo>
                    <a:pt x="11739" y="6179"/>
                  </a:lnTo>
                  <a:cubicBezTo>
                    <a:pt x="11683" y="7583"/>
                    <a:pt x="11121" y="8931"/>
                    <a:pt x="10166" y="9998"/>
                  </a:cubicBezTo>
                  <a:lnTo>
                    <a:pt x="9324" y="9099"/>
                  </a:lnTo>
                  <a:lnTo>
                    <a:pt x="9155" y="9268"/>
                  </a:lnTo>
                  <a:lnTo>
                    <a:pt x="9998" y="10110"/>
                  </a:lnTo>
                  <a:cubicBezTo>
                    <a:pt x="8987" y="11121"/>
                    <a:pt x="7639" y="11683"/>
                    <a:pt x="6235" y="11683"/>
                  </a:cubicBezTo>
                  <a:lnTo>
                    <a:pt x="6235" y="10447"/>
                  </a:lnTo>
                  <a:lnTo>
                    <a:pt x="6010" y="10447"/>
                  </a:lnTo>
                  <a:lnTo>
                    <a:pt x="6010" y="11683"/>
                  </a:lnTo>
                  <a:cubicBezTo>
                    <a:pt x="4550" y="11683"/>
                    <a:pt x="3202" y="11121"/>
                    <a:pt x="2191" y="10110"/>
                  </a:cubicBezTo>
                  <a:lnTo>
                    <a:pt x="3146" y="9212"/>
                  </a:lnTo>
                  <a:lnTo>
                    <a:pt x="2977" y="9043"/>
                  </a:lnTo>
                  <a:lnTo>
                    <a:pt x="2022" y="9942"/>
                  </a:lnTo>
                  <a:cubicBezTo>
                    <a:pt x="1461" y="9324"/>
                    <a:pt x="1011" y="8594"/>
                    <a:pt x="730" y="7752"/>
                  </a:cubicBezTo>
                  <a:lnTo>
                    <a:pt x="0" y="7976"/>
                  </a:lnTo>
                  <a:cubicBezTo>
                    <a:pt x="787" y="10616"/>
                    <a:pt x="3202" y="12469"/>
                    <a:pt x="6010" y="12469"/>
                  </a:cubicBezTo>
                  <a:lnTo>
                    <a:pt x="6010" y="14491"/>
                  </a:lnTo>
                  <a:cubicBezTo>
                    <a:pt x="6010" y="14547"/>
                    <a:pt x="6066" y="14547"/>
                    <a:pt x="6122" y="14604"/>
                  </a:cubicBezTo>
                  <a:cubicBezTo>
                    <a:pt x="6178" y="14604"/>
                    <a:pt x="6178" y="14547"/>
                    <a:pt x="6235" y="14491"/>
                  </a:cubicBezTo>
                  <a:lnTo>
                    <a:pt x="6235" y="12526"/>
                  </a:lnTo>
                  <a:cubicBezTo>
                    <a:pt x="9661" y="12469"/>
                    <a:pt x="12469" y="9661"/>
                    <a:pt x="12525" y="6179"/>
                  </a:cubicBezTo>
                  <a:lnTo>
                    <a:pt x="14547" y="6179"/>
                  </a:lnTo>
                  <a:cubicBezTo>
                    <a:pt x="14603" y="6179"/>
                    <a:pt x="14659" y="6123"/>
                    <a:pt x="14659" y="6067"/>
                  </a:cubicBezTo>
                  <a:cubicBezTo>
                    <a:pt x="14659" y="6010"/>
                    <a:pt x="14603" y="5954"/>
                    <a:pt x="14547" y="5954"/>
                  </a:cubicBezTo>
                  <a:lnTo>
                    <a:pt x="12525" y="5954"/>
                  </a:lnTo>
                  <a:cubicBezTo>
                    <a:pt x="12469" y="4325"/>
                    <a:pt x="11795" y="2753"/>
                    <a:pt x="10672" y="1630"/>
                  </a:cubicBezTo>
                  <a:lnTo>
                    <a:pt x="10672" y="1573"/>
                  </a:lnTo>
                  <a:cubicBezTo>
                    <a:pt x="9885" y="843"/>
                    <a:pt x="8987" y="282"/>
                    <a:pt x="7976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14"/>
            <p:cNvSpPr/>
            <p:nvPr/>
          </p:nvSpPr>
          <p:spPr>
            <a:xfrm>
              <a:off x="3238500" y="1894975"/>
              <a:ext cx="659950" cy="590600"/>
            </a:xfrm>
            <a:custGeom>
              <a:rect b="b" l="l" r="r" t="t"/>
              <a:pathLst>
                <a:path extrusionOk="0" h="23624" w="26398">
                  <a:moveTo>
                    <a:pt x="12244" y="0"/>
                  </a:moveTo>
                  <a:lnTo>
                    <a:pt x="12244" y="1067"/>
                  </a:lnTo>
                  <a:lnTo>
                    <a:pt x="12076" y="1067"/>
                  </a:lnTo>
                  <a:cubicBezTo>
                    <a:pt x="11177" y="1067"/>
                    <a:pt x="10223" y="1180"/>
                    <a:pt x="9380" y="1404"/>
                  </a:cubicBezTo>
                  <a:lnTo>
                    <a:pt x="9436" y="1685"/>
                  </a:lnTo>
                  <a:cubicBezTo>
                    <a:pt x="8706" y="1854"/>
                    <a:pt x="7976" y="2134"/>
                    <a:pt x="7302" y="2471"/>
                  </a:cubicBezTo>
                  <a:lnTo>
                    <a:pt x="7190" y="2191"/>
                  </a:lnTo>
                  <a:cubicBezTo>
                    <a:pt x="2303" y="4662"/>
                    <a:pt x="1" y="10334"/>
                    <a:pt x="1798" y="15445"/>
                  </a:cubicBezTo>
                  <a:lnTo>
                    <a:pt x="2079" y="15389"/>
                  </a:lnTo>
                  <a:cubicBezTo>
                    <a:pt x="3580" y="19561"/>
                    <a:pt x="7506" y="22411"/>
                    <a:pt x="11946" y="22411"/>
                  </a:cubicBezTo>
                  <a:cubicBezTo>
                    <a:pt x="11989" y="22411"/>
                    <a:pt x="12033" y="22410"/>
                    <a:pt x="12076" y="22410"/>
                  </a:cubicBezTo>
                  <a:lnTo>
                    <a:pt x="12076" y="20837"/>
                  </a:lnTo>
                  <a:cubicBezTo>
                    <a:pt x="7807" y="20837"/>
                    <a:pt x="4157" y="17861"/>
                    <a:pt x="3314" y="13704"/>
                  </a:cubicBezTo>
                  <a:cubicBezTo>
                    <a:pt x="3202" y="13087"/>
                    <a:pt x="3146" y="12469"/>
                    <a:pt x="3146" y="11907"/>
                  </a:cubicBezTo>
                  <a:lnTo>
                    <a:pt x="2416" y="11907"/>
                  </a:lnTo>
                  <a:cubicBezTo>
                    <a:pt x="2416" y="9380"/>
                    <a:pt x="3427" y="6965"/>
                    <a:pt x="5168" y="5167"/>
                  </a:cubicBezTo>
                  <a:lnTo>
                    <a:pt x="5673" y="5617"/>
                  </a:lnTo>
                  <a:cubicBezTo>
                    <a:pt x="7419" y="3871"/>
                    <a:pt x="9729" y="2952"/>
                    <a:pt x="12141" y="2952"/>
                  </a:cubicBezTo>
                  <a:cubicBezTo>
                    <a:pt x="12677" y="2952"/>
                    <a:pt x="13219" y="2997"/>
                    <a:pt x="13761" y="3089"/>
                  </a:cubicBezTo>
                  <a:lnTo>
                    <a:pt x="13873" y="2415"/>
                  </a:lnTo>
                  <a:cubicBezTo>
                    <a:pt x="14659" y="2528"/>
                    <a:pt x="15390" y="2808"/>
                    <a:pt x="16120" y="3089"/>
                  </a:cubicBezTo>
                  <a:lnTo>
                    <a:pt x="15839" y="3763"/>
                  </a:lnTo>
                  <a:cubicBezTo>
                    <a:pt x="16569" y="4100"/>
                    <a:pt x="17299" y="4550"/>
                    <a:pt x="17917" y="5167"/>
                  </a:cubicBezTo>
                  <a:lnTo>
                    <a:pt x="18366" y="4606"/>
                  </a:lnTo>
                  <a:cubicBezTo>
                    <a:pt x="21624" y="7414"/>
                    <a:pt x="22635" y="12076"/>
                    <a:pt x="20838" y="15951"/>
                  </a:cubicBezTo>
                  <a:lnTo>
                    <a:pt x="21905" y="16456"/>
                  </a:lnTo>
                  <a:cubicBezTo>
                    <a:pt x="22579" y="15052"/>
                    <a:pt x="22916" y="13480"/>
                    <a:pt x="22916" y="11907"/>
                  </a:cubicBezTo>
                  <a:cubicBezTo>
                    <a:pt x="22916" y="6571"/>
                    <a:pt x="19040" y="2078"/>
                    <a:pt x="13817" y="1236"/>
                  </a:cubicBezTo>
                  <a:lnTo>
                    <a:pt x="13817" y="1236"/>
                  </a:lnTo>
                  <a:cubicBezTo>
                    <a:pt x="21006" y="2247"/>
                    <a:pt x="25106" y="10110"/>
                    <a:pt x="21849" y="16625"/>
                  </a:cubicBezTo>
                  <a:cubicBezTo>
                    <a:pt x="19925" y="20505"/>
                    <a:pt x="16083" y="22583"/>
                    <a:pt x="12195" y="22583"/>
                  </a:cubicBezTo>
                  <a:cubicBezTo>
                    <a:pt x="9498" y="22583"/>
                    <a:pt x="6779" y="21583"/>
                    <a:pt x="4662" y="19489"/>
                  </a:cubicBezTo>
                  <a:lnTo>
                    <a:pt x="3876" y="20163"/>
                  </a:lnTo>
                  <a:cubicBezTo>
                    <a:pt x="6229" y="22516"/>
                    <a:pt x="9231" y="23623"/>
                    <a:pt x="12200" y="23623"/>
                  </a:cubicBezTo>
                  <a:cubicBezTo>
                    <a:pt x="16742" y="23623"/>
                    <a:pt x="21204" y="21031"/>
                    <a:pt x="23140" y="16344"/>
                  </a:cubicBezTo>
                  <a:cubicBezTo>
                    <a:pt x="26398" y="8537"/>
                    <a:pt x="20669" y="0"/>
                    <a:pt x="12244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14"/>
            <p:cNvSpPr/>
            <p:nvPr/>
          </p:nvSpPr>
          <p:spPr>
            <a:xfrm>
              <a:off x="3560050" y="2137875"/>
              <a:ext cx="33725" cy="33725"/>
            </a:xfrm>
            <a:custGeom>
              <a:rect b="b" l="l" r="r" t="t"/>
              <a:pathLst>
                <a:path extrusionOk="0" h="1349" w="1349">
                  <a:moveTo>
                    <a:pt x="1067" y="1"/>
                  </a:moveTo>
                  <a:lnTo>
                    <a:pt x="0" y="1068"/>
                  </a:lnTo>
                  <a:cubicBezTo>
                    <a:pt x="113" y="1124"/>
                    <a:pt x="225" y="1236"/>
                    <a:pt x="281" y="1349"/>
                  </a:cubicBezTo>
                  <a:lnTo>
                    <a:pt x="1348" y="281"/>
                  </a:lnTo>
                  <a:lnTo>
                    <a:pt x="106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14"/>
            <p:cNvSpPr/>
            <p:nvPr/>
          </p:nvSpPr>
          <p:spPr>
            <a:xfrm>
              <a:off x="3489850" y="2208075"/>
              <a:ext cx="32300" cy="33725"/>
            </a:xfrm>
            <a:custGeom>
              <a:rect b="b" l="l" r="r" t="t"/>
              <a:pathLst>
                <a:path extrusionOk="0" h="1349" w="1292">
                  <a:moveTo>
                    <a:pt x="1011" y="1"/>
                  </a:moveTo>
                  <a:lnTo>
                    <a:pt x="0" y="1068"/>
                  </a:lnTo>
                  <a:lnTo>
                    <a:pt x="281" y="1349"/>
                  </a:lnTo>
                  <a:lnTo>
                    <a:pt x="1292" y="282"/>
                  </a:lnTo>
                  <a:cubicBezTo>
                    <a:pt x="1179" y="226"/>
                    <a:pt x="1067" y="113"/>
                    <a:pt x="1011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14"/>
            <p:cNvSpPr/>
            <p:nvPr/>
          </p:nvSpPr>
          <p:spPr>
            <a:xfrm>
              <a:off x="3561450" y="2208075"/>
              <a:ext cx="32325" cy="33725"/>
            </a:xfrm>
            <a:custGeom>
              <a:rect b="b" l="l" r="r" t="t"/>
              <a:pathLst>
                <a:path extrusionOk="0" h="1349" w="1293">
                  <a:moveTo>
                    <a:pt x="281" y="1"/>
                  </a:moveTo>
                  <a:cubicBezTo>
                    <a:pt x="169" y="113"/>
                    <a:pt x="57" y="226"/>
                    <a:pt x="0" y="338"/>
                  </a:cubicBezTo>
                  <a:lnTo>
                    <a:pt x="1011" y="1349"/>
                  </a:lnTo>
                  <a:lnTo>
                    <a:pt x="1292" y="1068"/>
                  </a:lnTo>
                  <a:lnTo>
                    <a:pt x="28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14"/>
            <p:cNvSpPr/>
            <p:nvPr/>
          </p:nvSpPr>
          <p:spPr>
            <a:xfrm>
              <a:off x="3489850" y="2137875"/>
              <a:ext cx="33700" cy="33725"/>
            </a:xfrm>
            <a:custGeom>
              <a:rect b="b" l="l" r="r" t="t"/>
              <a:pathLst>
                <a:path extrusionOk="0" h="1349" w="1348">
                  <a:moveTo>
                    <a:pt x="281" y="1"/>
                  </a:moveTo>
                  <a:lnTo>
                    <a:pt x="0" y="281"/>
                  </a:lnTo>
                  <a:lnTo>
                    <a:pt x="1067" y="1349"/>
                  </a:lnTo>
                  <a:cubicBezTo>
                    <a:pt x="1123" y="1236"/>
                    <a:pt x="1236" y="1124"/>
                    <a:pt x="1348" y="1068"/>
                  </a:cubicBezTo>
                  <a:lnTo>
                    <a:pt x="28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14"/>
            <p:cNvSpPr/>
            <p:nvPr/>
          </p:nvSpPr>
          <p:spPr>
            <a:xfrm>
              <a:off x="3519325" y="2168775"/>
              <a:ext cx="51975" cy="44500"/>
            </a:xfrm>
            <a:custGeom>
              <a:rect b="b" l="l" r="r" t="t"/>
              <a:pathLst>
                <a:path extrusionOk="0" h="1780" w="2079">
                  <a:moveTo>
                    <a:pt x="899" y="0"/>
                  </a:moveTo>
                  <a:cubicBezTo>
                    <a:pt x="394" y="0"/>
                    <a:pt x="0" y="393"/>
                    <a:pt x="0" y="843"/>
                  </a:cubicBezTo>
                  <a:cubicBezTo>
                    <a:pt x="0" y="1414"/>
                    <a:pt x="440" y="1779"/>
                    <a:pt x="898" y="1779"/>
                  </a:cubicBezTo>
                  <a:cubicBezTo>
                    <a:pt x="1115" y="1779"/>
                    <a:pt x="1336" y="1697"/>
                    <a:pt x="1517" y="1517"/>
                  </a:cubicBezTo>
                  <a:cubicBezTo>
                    <a:pt x="2079" y="955"/>
                    <a:pt x="1685" y="0"/>
                    <a:pt x="899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14"/>
            <p:cNvSpPr/>
            <p:nvPr/>
          </p:nvSpPr>
          <p:spPr>
            <a:xfrm>
              <a:off x="2634725" y="2247400"/>
              <a:ext cx="370725" cy="209250"/>
            </a:xfrm>
            <a:custGeom>
              <a:rect b="b" l="l" r="r" t="t"/>
              <a:pathLst>
                <a:path extrusionOk="0" h="8370" w="14829">
                  <a:moveTo>
                    <a:pt x="11627" y="0"/>
                  </a:moveTo>
                  <a:lnTo>
                    <a:pt x="6965" y="8201"/>
                  </a:lnTo>
                  <a:lnTo>
                    <a:pt x="1" y="8201"/>
                  </a:lnTo>
                  <a:lnTo>
                    <a:pt x="1" y="8369"/>
                  </a:lnTo>
                  <a:lnTo>
                    <a:pt x="7078" y="8369"/>
                  </a:lnTo>
                  <a:lnTo>
                    <a:pt x="11739" y="169"/>
                  </a:lnTo>
                  <a:lnTo>
                    <a:pt x="14828" y="169"/>
                  </a:lnTo>
                  <a:lnTo>
                    <a:pt x="1482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14"/>
            <p:cNvSpPr/>
            <p:nvPr/>
          </p:nvSpPr>
          <p:spPr>
            <a:xfrm>
              <a:off x="2624900" y="2438350"/>
              <a:ext cx="28100" cy="28125"/>
            </a:xfrm>
            <a:custGeom>
              <a:rect b="b" l="l" r="r" t="t"/>
              <a:pathLst>
                <a:path extrusionOk="0" h="1125" w="1124">
                  <a:moveTo>
                    <a:pt x="1" y="1"/>
                  </a:moveTo>
                  <a:lnTo>
                    <a:pt x="1" y="1124"/>
                  </a:lnTo>
                  <a:lnTo>
                    <a:pt x="1124" y="1124"/>
                  </a:lnTo>
                  <a:lnTo>
                    <a:pt x="1124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14"/>
            <p:cNvSpPr/>
            <p:nvPr/>
          </p:nvSpPr>
          <p:spPr>
            <a:xfrm>
              <a:off x="2997000" y="2236175"/>
              <a:ext cx="26700" cy="26700"/>
            </a:xfrm>
            <a:custGeom>
              <a:rect b="b" l="l" r="r" t="t"/>
              <a:pathLst>
                <a:path extrusionOk="0" h="1068" w="1068">
                  <a:moveTo>
                    <a:pt x="0" y="0"/>
                  </a:moveTo>
                  <a:lnTo>
                    <a:pt x="0" y="1067"/>
                  </a:lnTo>
                  <a:lnTo>
                    <a:pt x="1067" y="1067"/>
                  </a:lnTo>
                  <a:lnTo>
                    <a:pt x="106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14"/>
            <p:cNvSpPr/>
            <p:nvPr/>
          </p:nvSpPr>
          <p:spPr>
            <a:xfrm>
              <a:off x="4052875" y="1882325"/>
              <a:ext cx="754050" cy="563075"/>
            </a:xfrm>
            <a:custGeom>
              <a:rect b="b" l="l" r="r" t="t"/>
              <a:pathLst>
                <a:path extrusionOk="0" h="22523" w="30162">
                  <a:moveTo>
                    <a:pt x="26960" y="1"/>
                  </a:moveTo>
                  <a:lnTo>
                    <a:pt x="12750" y="22354"/>
                  </a:lnTo>
                  <a:lnTo>
                    <a:pt x="1" y="22354"/>
                  </a:lnTo>
                  <a:lnTo>
                    <a:pt x="1" y="22523"/>
                  </a:lnTo>
                  <a:lnTo>
                    <a:pt x="12863" y="22523"/>
                  </a:lnTo>
                  <a:lnTo>
                    <a:pt x="27072" y="225"/>
                  </a:lnTo>
                  <a:lnTo>
                    <a:pt x="30161" y="225"/>
                  </a:lnTo>
                  <a:lnTo>
                    <a:pt x="3016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14"/>
            <p:cNvSpPr/>
            <p:nvPr/>
          </p:nvSpPr>
          <p:spPr>
            <a:xfrm>
              <a:off x="4044450" y="2427125"/>
              <a:ext cx="26725" cy="28100"/>
            </a:xfrm>
            <a:custGeom>
              <a:rect b="b" l="l" r="r" t="t"/>
              <a:pathLst>
                <a:path extrusionOk="0" h="1124" w="1069">
                  <a:moveTo>
                    <a:pt x="1" y="1"/>
                  </a:moveTo>
                  <a:lnTo>
                    <a:pt x="1" y="1124"/>
                  </a:lnTo>
                  <a:lnTo>
                    <a:pt x="1068" y="1124"/>
                  </a:lnTo>
                  <a:lnTo>
                    <a:pt x="1068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14"/>
            <p:cNvSpPr/>
            <p:nvPr/>
          </p:nvSpPr>
          <p:spPr>
            <a:xfrm>
              <a:off x="4798475" y="1871100"/>
              <a:ext cx="28100" cy="28100"/>
            </a:xfrm>
            <a:custGeom>
              <a:rect b="b" l="l" r="r" t="t"/>
              <a:pathLst>
                <a:path extrusionOk="0" h="1124" w="1124">
                  <a:moveTo>
                    <a:pt x="0" y="0"/>
                  </a:moveTo>
                  <a:lnTo>
                    <a:pt x="0" y="1124"/>
                  </a:lnTo>
                  <a:lnTo>
                    <a:pt x="1124" y="1124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14"/>
            <p:cNvSpPr/>
            <p:nvPr/>
          </p:nvSpPr>
          <p:spPr>
            <a:xfrm>
              <a:off x="2660000" y="1812125"/>
              <a:ext cx="91300" cy="636100"/>
            </a:xfrm>
            <a:custGeom>
              <a:rect b="b" l="l" r="r" t="t"/>
              <a:pathLst>
                <a:path extrusionOk="0" h="25444" w="3652">
                  <a:moveTo>
                    <a:pt x="1" y="0"/>
                  </a:moveTo>
                  <a:lnTo>
                    <a:pt x="1" y="14322"/>
                  </a:lnTo>
                  <a:lnTo>
                    <a:pt x="3483" y="18085"/>
                  </a:lnTo>
                  <a:lnTo>
                    <a:pt x="3483" y="25443"/>
                  </a:lnTo>
                  <a:lnTo>
                    <a:pt x="3652" y="25443"/>
                  </a:lnTo>
                  <a:lnTo>
                    <a:pt x="3652" y="18029"/>
                  </a:lnTo>
                  <a:lnTo>
                    <a:pt x="169" y="14210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p14"/>
            <p:cNvSpPr/>
            <p:nvPr/>
          </p:nvSpPr>
          <p:spPr>
            <a:xfrm>
              <a:off x="2735825" y="2436950"/>
              <a:ext cx="28100" cy="28100"/>
            </a:xfrm>
            <a:custGeom>
              <a:rect b="b" l="l" r="r" t="t"/>
              <a:pathLst>
                <a:path extrusionOk="0" h="1124" w="1124">
                  <a:moveTo>
                    <a:pt x="1" y="1"/>
                  </a:moveTo>
                  <a:lnTo>
                    <a:pt x="1" y="1124"/>
                  </a:lnTo>
                  <a:lnTo>
                    <a:pt x="1124" y="1124"/>
                  </a:lnTo>
                  <a:lnTo>
                    <a:pt x="1124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Google Shape;811;p14"/>
            <p:cNvSpPr/>
            <p:nvPr/>
          </p:nvSpPr>
          <p:spPr>
            <a:xfrm>
              <a:off x="4229800" y="1924450"/>
              <a:ext cx="61800" cy="520950"/>
            </a:xfrm>
            <a:custGeom>
              <a:rect b="b" l="l" r="r" t="t"/>
              <a:pathLst>
                <a:path extrusionOk="0" h="20838" w="2472">
                  <a:moveTo>
                    <a:pt x="1" y="1"/>
                  </a:moveTo>
                  <a:lnTo>
                    <a:pt x="1" y="169"/>
                  </a:lnTo>
                  <a:lnTo>
                    <a:pt x="2303" y="169"/>
                  </a:lnTo>
                  <a:lnTo>
                    <a:pt x="2303" y="20838"/>
                  </a:lnTo>
                  <a:lnTo>
                    <a:pt x="2472" y="20838"/>
                  </a:lnTo>
                  <a:lnTo>
                    <a:pt x="2472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14"/>
            <p:cNvSpPr/>
            <p:nvPr/>
          </p:nvSpPr>
          <p:spPr>
            <a:xfrm>
              <a:off x="4205925" y="1910425"/>
              <a:ext cx="28125" cy="28100"/>
            </a:xfrm>
            <a:custGeom>
              <a:rect b="b" l="l" r="r" t="t"/>
              <a:pathLst>
                <a:path extrusionOk="0" h="1124" w="1125">
                  <a:moveTo>
                    <a:pt x="1" y="0"/>
                  </a:moveTo>
                  <a:lnTo>
                    <a:pt x="1" y="1123"/>
                  </a:lnTo>
                  <a:lnTo>
                    <a:pt x="1124" y="1123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14"/>
            <p:cNvSpPr/>
            <p:nvPr/>
          </p:nvSpPr>
          <p:spPr>
            <a:xfrm>
              <a:off x="4274725" y="2425725"/>
              <a:ext cx="28125" cy="28100"/>
            </a:xfrm>
            <a:custGeom>
              <a:rect b="b" l="l" r="r" t="t"/>
              <a:pathLst>
                <a:path extrusionOk="0" h="1124" w="1125">
                  <a:moveTo>
                    <a:pt x="1" y="0"/>
                  </a:moveTo>
                  <a:lnTo>
                    <a:pt x="1" y="1124"/>
                  </a:lnTo>
                  <a:lnTo>
                    <a:pt x="1124" y="1124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14"/>
            <p:cNvSpPr/>
            <p:nvPr/>
          </p:nvSpPr>
          <p:spPr>
            <a:xfrm>
              <a:off x="3641475" y="2257225"/>
              <a:ext cx="35125" cy="47775"/>
            </a:xfrm>
            <a:custGeom>
              <a:rect b="b" l="l" r="r" t="t"/>
              <a:pathLst>
                <a:path extrusionOk="0" h="1911" w="1405">
                  <a:moveTo>
                    <a:pt x="1405" y="955"/>
                  </a:moveTo>
                  <a:cubicBezTo>
                    <a:pt x="1405" y="1910"/>
                    <a:pt x="1" y="1910"/>
                    <a:pt x="1" y="955"/>
                  </a:cubicBezTo>
                  <a:cubicBezTo>
                    <a:pt x="1" y="1"/>
                    <a:pt x="1405" y="1"/>
                    <a:pt x="1405" y="955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14"/>
            <p:cNvSpPr/>
            <p:nvPr/>
          </p:nvSpPr>
          <p:spPr>
            <a:xfrm>
              <a:off x="3645700" y="2272675"/>
              <a:ext cx="22475" cy="22500"/>
            </a:xfrm>
            <a:custGeom>
              <a:rect b="b" l="l" r="r" t="t"/>
              <a:pathLst>
                <a:path extrusionOk="0" h="900" w="899">
                  <a:moveTo>
                    <a:pt x="899" y="337"/>
                  </a:moveTo>
                  <a:cubicBezTo>
                    <a:pt x="899" y="899"/>
                    <a:pt x="0" y="0"/>
                    <a:pt x="562" y="0"/>
                  </a:cubicBezTo>
                  <a:cubicBezTo>
                    <a:pt x="730" y="0"/>
                    <a:pt x="899" y="169"/>
                    <a:pt x="899" y="337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14"/>
            <p:cNvSpPr/>
            <p:nvPr/>
          </p:nvSpPr>
          <p:spPr>
            <a:xfrm>
              <a:off x="3238500" y="2196850"/>
              <a:ext cx="68825" cy="68825"/>
            </a:xfrm>
            <a:custGeom>
              <a:rect b="b" l="l" r="r" t="t"/>
              <a:pathLst>
                <a:path extrusionOk="0" h="2753" w="2753">
                  <a:moveTo>
                    <a:pt x="2640" y="1686"/>
                  </a:moveTo>
                  <a:cubicBezTo>
                    <a:pt x="2753" y="675"/>
                    <a:pt x="1573" y="1"/>
                    <a:pt x="787" y="675"/>
                  </a:cubicBezTo>
                  <a:cubicBezTo>
                    <a:pt x="1" y="1292"/>
                    <a:pt x="394" y="2584"/>
                    <a:pt x="1405" y="2696"/>
                  </a:cubicBezTo>
                  <a:cubicBezTo>
                    <a:pt x="2022" y="2753"/>
                    <a:pt x="2584" y="2303"/>
                    <a:pt x="2696" y="1686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14"/>
            <p:cNvSpPr/>
            <p:nvPr/>
          </p:nvSpPr>
          <p:spPr>
            <a:xfrm>
              <a:off x="3253950" y="2216500"/>
              <a:ext cx="42150" cy="37950"/>
            </a:xfrm>
            <a:custGeom>
              <a:rect b="b" l="l" r="r" t="t"/>
              <a:pathLst>
                <a:path extrusionOk="0" h="1518" w="1686">
                  <a:moveTo>
                    <a:pt x="1629" y="843"/>
                  </a:moveTo>
                  <a:cubicBezTo>
                    <a:pt x="1685" y="394"/>
                    <a:pt x="1404" y="57"/>
                    <a:pt x="955" y="1"/>
                  </a:cubicBezTo>
                  <a:lnTo>
                    <a:pt x="899" y="1"/>
                  </a:lnTo>
                  <a:cubicBezTo>
                    <a:pt x="0" y="113"/>
                    <a:pt x="0" y="1405"/>
                    <a:pt x="899" y="1517"/>
                  </a:cubicBezTo>
                  <a:lnTo>
                    <a:pt x="955" y="1517"/>
                  </a:lnTo>
                  <a:cubicBezTo>
                    <a:pt x="1292" y="1461"/>
                    <a:pt x="1573" y="1180"/>
                    <a:pt x="1629" y="843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14"/>
            <p:cNvSpPr/>
            <p:nvPr/>
          </p:nvSpPr>
          <p:spPr>
            <a:xfrm>
              <a:off x="3266575" y="2224925"/>
              <a:ext cx="19700" cy="21100"/>
            </a:xfrm>
            <a:custGeom>
              <a:rect b="b" l="l" r="r" t="t"/>
              <a:pathLst>
                <a:path extrusionOk="0" h="844" w="788">
                  <a:moveTo>
                    <a:pt x="787" y="450"/>
                  </a:moveTo>
                  <a:cubicBezTo>
                    <a:pt x="787" y="226"/>
                    <a:pt x="619" y="57"/>
                    <a:pt x="450" y="57"/>
                  </a:cubicBezTo>
                  <a:cubicBezTo>
                    <a:pt x="226" y="1"/>
                    <a:pt x="1" y="169"/>
                    <a:pt x="1" y="394"/>
                  </a:cubicBezTo>
                  <a:cubicBezTo>
                    <a:pt x="1" y="619"/>
                    <a:pt x="113" y="787"/>
                    <a:pt x="338" y="787"/>
                  </a:cubicBezTo>
                  <a:cubicBezTo>
                    <a:pt x="563" y="843"/>
                    <a:pt x="731" y="675"/>
                    <a:pt x="787" y="45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14"/>
            <p:cNvSpPr/>
            <p:nvPr/>
          </p:nvSpPr>
          <p:spPr>
            <a:xfrm>
              <a:off x="3269400" y="2234775"/>
              <a:ext cx="5625" cy="7025"/>
            </a:xfrm>
            <a:custGeom>
              <a:rect b="b" l="l" r="r" t="t"/>
              <a:pathLst>
                <a:path extrusionOk="0" h="281" w="225">
                  <a:moveTo>
                    <a:pt x="225" y="112"/>
                  </a:moveTo>
                  <a:cubicBezTo>
                    <a:pt x="169" y="0"/>
                    <a:pt x="0" y="0"/>
                    <a:pt x="0" y="112"/>
                  </a:cubicBezTo>
                  <a:cubicBezTo>
                    <a:pt x="0" y="225"/>
                    <a:pt x="0" y="281"/>
                    <a:pt x="113" y="281"/>
                  </a:cubicBezTo>
                  <a:cubicBezTo>
                    <a:pt x="169" y="281"/>
                    <a:pt x="225" y="225"/>
                    <a:pt x="225" y="169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20" name="Google Shape;820;p14"/>
          <p:cNvGrpSpPr/>
          <p:nvPr/>
        </p:nvGrpSpPr>
        <p:grpSpPr>
          <a:xfrm flipH="1">
            <a:off x="12563" y="56"/>
            <a:ext cx="9143721" cy="2251922"/>
            <a:chOff x="-347225" y="-1310325"/>
            <a:chExt cx="7672194" cy="1889514"/>
          </a:xfrm>
        </p:grpSpPr>
        <p:sp>
          <p:nvSpPr>
            <p:cNvPr id="821" name="Google Shape;821;p14"/>
            <p:cNvSpPr/>
            <p:nvPr/>
          </p:nvSpPr>
          <p:spPr>
            <a:xfrm>
              <a:off x="1908395" y="18533"/>
              <a:ext cx="98243" cy="116656"/>
            </a:xfrm>
            <a:custGeom>
              <a:rect b="b" l="l" r="r" t="t"/>
              <a:pathLst>
                <a:path extrusionOk="0" h="2135" w="1798">
                  <a:moveTo>
                    <a:pt x="0" y="0"/>
                  </a:moveTo>
                  <a:lnTo>
                    <a:pt x="0" y="2134"/>
                  </a:lnTo>
                  <a:lnTo>
                    <a:pt x="1797" y="2134"/>
                  </a:lnTo>
                  <a:lnTo>
                    <a:pt x="179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14"/>
            <p:cNvSpPr/>
            <p:nvPr/>
          </p:nvSpPr>
          <p:spPr>
            <a:xfrm>
              <a:off x="2046472" y="18533"/>
              <a:ext cx="92123" cy="116656"/>
            </a:xfrm>
            <a:custGeom>
              <a:rect b="b" l="l" r="r" t="t"/>
              <a:pathLst>
                <a:path extrusionOk="0" h="2135" w="1686">
                  <a:moveTo>
                    <a:pt x="0" y="0"/>
                  </a:moveTo>
                  <a:lnTo>
                    <a:pt x="0" y="2134"/>
                  </a:lnTo>
                  <a:lnTo>
                    <a:pt x="1685" y="2134"/>
                  </a:lnTo>
                  <a:lnTo>
                    <a:pt x="168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14"/>
            <p:cNvSpPr/>
            <p:nvPr/>
          </p:nvSpPr>
          <p:spPr>
            <a:xfrm>
              <a:off x="2184549" y="18533"/>
              <a:ext cx="89063" cy="116656"/>
            </a:xfrm>
            <a:custGeom>
              <a:rect b="b" l="l" r="r" t="t"/>
              <a:pathLst>
                <a:path extrusionOk="0" h="2135" w="1630">
                  <a:moveTo>
                    <a:pt x="1" y="0"/>
                  </a:moveTo>
                  <a:lnTo>
                    <a:pt x="1" y="2134"/>
                  </a:lnTo>
                  <a:lnTo>
                    <a:pt x="1630" y="2134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14"/>
            <p:cNvSpPr/>
            <p:nvPr/>
          </p:nvSpPr>
          <p:spPr>
            <a:xfrm>
              <a:off x="2319620" y="18533"/>
              <a:ext cx="89009" cy="116656"/>
            </a:xfrm>
            <a:custGeom>
              <a:rect b="b" l="l" r="r" t="t"/>
              <a:pathLst>
                <a:path extrusionOk="0" h="2135" w="1629">
                  <a:moveTo>
                    <a:pt x="0" y="0"/>
                  </a:moveTo>
                  <a:lnTo>
                    <a:pt x="0" y="2134"/>
                  </a:lnTo>
                  <a:lnTo>
                    <a:pt x="1629" y="2134"/>
                  </a:lnTo>
                  <a:lnTo>
                    <a:pt x="162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14"/>
            <p:cNvSpPr/>
            <p:nvPr/>
          </p:nvSpPr>
          <p:spPr>
            <a:xfrm>
              <a:off x="2457697" y="18533"/>
              <a:ext cx="82889" cy="116656"/>
            </a:xfrm>
            <a:custGeom>
              <a:rect b="b" l="l" r="r" t="t"/>
              <a:pathLst>
                <a:path extrusionOk="0" h="2135" w="1517">
                  <a:moveTo>
                    <a:pt x="1" y="0"/>
                  </a:moveTo>
                  <a:lnTo>
                    <a:pt x="1" y="2134"/>
                  </a:lnTo>
                  <a:lnTo>
                    <a:pt x="1517" y="2134"/>
                  </a:lnTo>
                  <a:lnTo>
                    <a:pt x="151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14"/>
            <p:cNvSpPr/>
            <p:nvPr/>
          </p:nvSpPr>
          <p:spPr>
            <a:xfrm>
              <a:off x="2595774" y="18533"/>
              <a:ext cx="79884" cy="116656"/>
            </a:xfrm>
            <a:custGeom>
              <a:rect b="b" l="l" r="r" t="t"/>
              <a:pathLst>
                <a:path extrusionOk="0" h="2135" w="1462">
                  <a:moveTo>
                    <a:pt x="1" y="0"/>
                  </a:moveTo>
                  <a:lnTo>
                    <a:pt x="1" y="2134"/>
                  </a:lnTo>
                  <a:lnTo>
                    <a:pt x="1461" y="2134"/>
                  </a:lnTo>
                  <a:lnTo>
                    <a:pt x="146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14"/>
            <p:cNvSpPr/>
            <p:nvPr/>
          </p:nvSpPr>
          <p:spPr>
            <a:xfrm>
              <a:off x="2730846" y="18533"/>
              <a:ext cx="76769" cy="116656"/>
            </a:xfrm>
            <a:custGeom>
              <a:rect b="b" l="l" r="r" t="t"/>
              <a:pathLst>
                <a:path extrusionOk="0" h="2135" w="1405">
                  <a:moveTo>
                    <a:pt x="0" y="0"/>
                  </a:moveTo>
                  <a:lnTo>
                    <a:pt x="0" y="2134"/>
                  </a:lnTo>
                  <a:lnTo>
                    <a:pt x="1404" y="2134"/>
                  </a:lnTo>
                  <a:lnTo>
                    <a:pt x="140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14"/>
            <p:cNvSpPr/>
            <p:nvPr/>
          </p:nvSpPr>
          <p:spPr>
            <a:xfrm>
              <a:off x="2868922" y="18533"/>
              <a:ext cx="73709" cy="116656"/>
            </a:xfrm>
            <a:custGeom>
              <a:rect b="b" l="l" r="r" t="t"/>
              <a:pathLst>
                <a:path extrusionOk="0" h="2135" w="1349">
                  <a:moveTo>
                    <a:pt x="1" y="0"/>
                  </a:moveTo>
                  <a:lnTo>
                    <a:pt x="1" y="2134"/>
                  </a:lnTo>
                  <a:lnTo>
                    <a:pt x="1348" y="2134"/>
                  </a:lnTo>
                  <a:lnTo>
                    <a:pt x="134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p14"/>
            <p:cNvSpPr/>
            <p:nvPr/>
          </p:nvSpPr>
          <p:spPr>
            <a:xfrm>
              <a:off x="3003939" y="18533"/>
              <a:ext cx="70650" cy="116656"/>
            </a:xfrm>
            <a:custGeom>
              <a:rect b="b" l="l" r="r" t="t"/>
              <a:pathLst>
                <a:path extrusionOk="0" h="2135" w="1293">
                  <a:moveTo>
                    <a:pt x="1" y="0"/>
                  </a:moveTo>
                  <a:lnTo>
                    <a:pt x="1" y="2134"/>
                  </a:lnTo>
                  <a:lnTo>
                    <a:pt x="1293" y="2134"/>
                  </a:lnTo>
                  <a:lnTo>
                    <a:pt x="129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14"/>
            <p:cNvSpPr/>
            <p:nvPr/>
          </p:nvSpPr>
          <p:spPr>
            <a:xfrm>
              <a:off x="3142071" y="18533"/>
              <a:ext cx="67535" cy="116656"/>
            </a:xfrm>
            <a:custGeom>
              <a:rect b="b" l="l" r="r" t="t"/>
              <a:pathLst>
                <a:path extrusionOk="0" h="2135" w="1236">
                  <a:moveTo>
                    <a:pt x="0" y="0"/>
                  </a:moveTo>
                  <a:lnTo>
                    <a:pt x="0" y="2134"/>
                  </a:lnTo>
                  <a:lnTo>
                    <a:pt x="1236" y="2134"/>
                  </a:lnTo>
                  <a:lnTo>
                    <a:pt x="1236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p14"/>
            <p:cNvSpPr/>
            <p:nvPr/>
          </p:nvSpPr>
          <p:spPr>
            <a:xfrm>
              <a:off x="3280148" y="18533"/>
              <a:ext cx="61415" cy="116656"/>
            </a:xfrm>
            <a:custGeom>
              <a:rect b="b" l="l" r="r" t="t"/>
              <a:pathLst>
                <a:path extrusionOk="0" h="2135" w="1124">
                  <a:moveTo>
                    <a:pt x="1" y="0"/>
                  </a:moveTo>
                  <a:lnTo>
                    <a:pt x="1" y="2134"/>
                  </a:lnTo>
                  <a:lnTo>
                    <a:pt x="1124" y="2134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14"/>
            <p:cNvSpPr/>
            <p:nvPr/>
          </p:nvSpPr>
          <p:spPr>
            <a:xfrm>
              <a:off x="3415165" y="18533"/>
              <a:ext cx="61470" cy="116656"/>
            </a:xfrm>
            <a:custGeom>
              <a:rect b="b" l="l" r="r" t="t"/>
              <a:pathLst>
                <a:path extrusionOk="0" h="2135" w="1125">
                  <a:moveTo>
                    <a:pt x="1" y="0"/>
                  </a:moveTo>
                  <a:lnTo>
                    <a:pt x="1" y="2134"/>
                  </a:lnTo>
                  <a:lnTo>
                    <a:pt x="1124" y="2134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14"/>
            <p:cNvSpPr/>
            <p:nvPr/>
          </p:nvSpPr>
          <p:spPr>
            <a:xfrm>
              <a:off x="3553296" y="18533"/>
              <a:ext cx="58356" cy="116656"/>
            </a:xfrm>
            <a:custGeom>
              <a:rect b="b" l="l" r="r" t="t"/>
              <a:pathLst>
                <a:path extrusionOk="0" h="2135" w="1068">
                  <a:moveTo>
                    <a:pt x="0" y="0"/>
                  </a:moveTo>
                  <a:lnTo>
                    <a:pt x="0" y="2134"/>
                  </a:lnTo>
                  <a:lnTo>
                    <a:pt x="1067" y="2134"/>
                  </a:lnTo>
                  <a:lnTo>
                    <a:pt x="106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14"/>
            <p:cNvSpPr/>
            <p:nvPr/>
          </p:nvSpPr>
          <p:spPr>
            <a:xfrm>
              <a:off x="3691373" y="18533"/>
              <a:ext cx="52236" cy="116656"/>
            </a:xfrm>
            <a:custGeom>
              <a:rect b="b" l="l" r="r" t="t"/>
              <a:pathLst>
                <a:path extrusionOk="0" h="2135" w="956">
                  <a:moveTo>
                    <a:pt x="1" y="0"/>
                  </a:moveTo>
                  <a:lnTo>
                    <a:pt x="1" y="2134"/>
                  </a:lnTo>
                  <a:lnTo>
                    <a:pt x="955" y="2134"/>
                  </a:lnTo>
                  <a:lnTo>
                    <a:pt x="95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14"/>
            <p:cNvSpPr/>
            <p:nvPr/>
          </p:nvSpPr>
          <p:spPr>
            <a:xfrm>
              <a:off x="3826390" y="18533"/>
              <a:ext cx="52236" cy="116656"/>
            </a:xfrm>
            <a:custGeom>
              <a:rect b="b" l="l" r="r" t="t"/>
              <a:pathLst>
                <a:path extrusionOk="0" h="2135" w="956">
                  <a:moveTo>
                    <a:pt x="1" y="0"/>
                  </a:moveTo>
                  <a:lnTo>
                    <a:pt x="1" y="2134"/>
                  </a:lnTo>
                  <a:lnTo>
                    <a:pt x="956" y="2134"/>
                  </a:lnTo>
                  <a:lnTo>
                    <a:pt x="956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14"/>
            <p:cNvSpPr/>
            <p:nvPr/>
          </p:nvSpPr>
          <p:spPr>
            <a:xfrm>
              <a:off x="3964522" y="18533"/>
              <a:ext cx="46062" cy="116656"/>
            </a:xfrm>
            <a:custGeom>
              <a:rect b="b" l="l" r="r" t="t"/>
              <a:pathLst>
                <a:path extrusionOk="0" h="2135" w="843">
                  <a:moveTo>
                    <a:pt x="0" y="0"/>
                  </a:moveTo>
                  <a:lnTo>
                    <a:pt x="0" y="2134"/>
                  </a:lnTo>
                  <a:lnTo>
                    <a:pt x="843" y="2134"/>
                  </a:lnTo>
                  <a:lnTo>
                    <a:pt x="84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p14"/>
            <p:cNvSpPr/>
            <p:nvPr/>
          </p:nvSpPr>
          <p:spPr>
            <a:xfrm>
              <a:off x="4099539" y="18533"/>
              <a:ext cx="46062" cy="116656"/>
            </a:xfrm>
            <a:custGeom>
              <a:rect b="b" l="l" r="r" t="t"/>
              <a:pathLst>
                <a:path extrusionOk="0" h="2135" w="843">
                  <a:moveTo>
                    <a:pt x="0" y="0"/>
                  </a:moveTo>
                  <a:lnTo>
                    <a:pt x="0" y="2134"/>
                  </a:lnTo>
                  <a:lnTo>
                    <a:pt x="843" y="2134"/>
                  </a:lnTo>
                  <a:lnTo>
                    <a:pt x="84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14"/>
            <p:cNvSpPr/>
            <p:nvPr/>
          </p:nvSpPr>
          <p:spPr>
            <a:xfrm>
              <a:off x="4237616" y="18533"/>
              <a:ext cx="39996" cy="116656"/>
            </a:xfrm>
            <a:custGeom>
              <a:rect b="b" l="l" r="r" t="t"/>
              <a:pathLst>
                <a:path extrusionOk="0" h="2135" w="732">
                  <a:moveTo>
                    <a:pt x="1" y="0"/>
                  </a:moveTo>
                  <a:lnTo>
                    <a:pt x="1" y="2134"/>
                  </a:lnTo>
                  <a:lnTo>
                    <a:pt x="731" y="2134"/>
                  </a:lnTo>
                  <a:lnTo>
                    <a:pt x="73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14"/>
            <p:cNvSpPr/>
            <p:nvPr/>
          </p:nvSpPr>
          <p:spPr>
            <a:xfrm>
              <a:off x="2362568" y="-1307210"/>
              <a:ext cx="15408" cy="6174"/>
            </a:xfrm>
            <a:custGeom>
              <a:rect b="b" l="l" r="r" t="t"/>
              <a:pathLst>
                <a:path extrusionOk="0" h="113" w="282">
                  <a:moveTo>
                    <a:pt x="0" y="0"/>
                  </a:moveTo>
                  <a:lnTo>
                    <a:pt x="169" y="112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p14"/>
            <p:cNvSpPr/>
            <p:nvPr/>
          </p:nvSpPr>
          <p:spPr>
            <a:xfrm>
              <a:off x="2221376" y="-1294971"/>
              <a:ext cx="95183" cy="73709"/>
            </a:xfrm>
            <a:custGeom>
              <a:rect b="b" l="l" r="r" t="t"/>
              <a:pathLst>
                <a:path extrusionOk="0" h="1349" w="1742">
                  <a:moveTo>
                    <a:pt x="169" y="1"/>
                  </a:moveTo>
                  <a:cubicBezTo>
                    <a:pt x="113" y="113"/>
                    <a:pt x="57" y="169"/>
                    <a:pt x="1" y="282"/>
                  </a:cubicBezTo>
                  <a:lnTo>
                    <a:pt x="1573" y="1349"/>
                  </a:lnTo>
                  <a:cubicBezTo>
                    <a:pt x="1630" y="1236"/>
                    <a:pt x="1686" y="1124"/>
                    <a:pt x="1742" y="1068"/>
                  </a:cubicBez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p14"/>
            <p:cNvSpPr/>
            <p:nvPr/>
          </p:nvSpPr>
          <p:spPr>
            <a:xfrm>
              <a:off x="2132421" y="-1080124"/>
              <a:ext cx="104362" cy="36882"/>
            </a:xfrm>
            <a:custGeom>
              <a:rect b="b" l="l" r="r" t="t"/>
              <a:pathLst>
                <a:path extrusionOk="0" h="675" w="1910">
                  <a:moveTo>
                    <a:pt x="56" y="0"/>
                  </a:moveTo>
                  <a:cubicBezTo>
                    <a:pt x="0" y="113"/>
                    <a:pt x="0" y="169"/>
                    <a:pt x="0" y="281"/>
                  </a:cubicBezTo>
                  <a:lnTo>
                    <a:pt x="1854" y="674"/>
                  </a:lnTo>
                  <a:cubicBezTo>
                    <a:pt x="1854" y="618"/>
                    <a:pt x="1910" y="562"/>
                    <a:pt x="1910" y="506"/>
                  </a:cubicBezTo>
                  <a:lnTo>
                    <a:pt x="1910" y="393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Google Shape;842;p14"/>
            <p:cNvSpPr/>
            <p:nvPr/>
          </p:nvSpPr>
          <p:spPr>
            <a:xfrm>
              <a:off x="2147721" y="-1135366"/>
              <a:ext cx="104417" cy="46062"/>
            </a:xfrm>
            <a:custGeom>
              <a:rect b="b" l="l" r="r" t="t"/>
              <a:pathLst>
                <a:path extrusionOk="0" h="843" w="1911">
                  <a:moveTo>
                    <a:pt x="57" y="0"/>
                  </a:moveTo>
                  <a:lnTo>
                    <a:pt x="57" y="56"/>
                  </a:lnTo>
                  <a:cubicBezTo>
                    <a:pt x="57" y="113"/>
                    <a:pt x="57" y="225"/>
                    <a:pt x="1" y="281"/>
                  </a:cubicBezTo>
                  <a:lnTo>
                    <a:pt x="1854" y="843"/>
                  </a:lnTo>
                  <a:cubicBezTo>
                    <a:pt x="1854" y="730"/>
                    <a:pt x="1854" y="618"/>
                    <a:pt x="1910" y="562"/>
                  </a:cubicBezTo>
                  <a:lnTo>
                    <a:pt x="5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" name="Google Shape;843;p14"/>
            <p:cNvSpPr/>
            <p:nvPr/>
          </p:nvSpPr>
          <p:spPr>
            <a:xfrm>
              <a:off x="2282792" y="-1307210"/>
              <a:ext cx="64475" cy="43002"/>
            </a:xfrm>
            <a:custGeom>
              <a:rect b="b" l="l" r="r" t="t"/>
              <a:pathLst>
                <a:path extrusionOk="0" h="787" w="1180">
                  <a:moveTo>
                    <a:pt x="0" y="0"/>
                  </a:moveTo>
                  <a:lnTo>
                    <a:pt x="955" y="786"/>
                  </a:lnTo>
                  <a:lnTo>
                    <a:pt x="1180" y="562"/>
                  </a:lnTo>
                  <a:lnTo>
                    <a:pt x="44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Google Shape;844;p14"/>
            <p:cNvSpPr/>
            <p:nvPr/>
          </p:nvSpPr>
          <p:spPr>
            <a:xfrm>
              <a:off x="2126247" y="-1021823"/>
              <a:ext cx="104417" cy="27648"/>
            </a:xfrm>
            <a:custGeom>
              <a:rect b="b" l="l" r="r" t="t"/>
              <a:pathLst>
                <a:path extrusionOk="0" h="506" w="1911">
                  <a:moveTo>
                    <a:pt x="1" y="0"/>
                  </a:moveTo>
                  <a:lnTo>
                    <a:pt x="1" y="337"/>
                  </a:lnTo>
                  <a:lnTo>
                    <a:pt x="1910" y="506"/>
                  </a:lnTo>
                  <a:cubicBezTo>
                    <a:pt x="1910" y="394"/>
                    <a:pt x="1910" y="337"/>
                    <a:pt x="1910" y="225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14"/>
            <p:cNvSpPr/>
            <p:nvPr/>
          </p:nvSpPr>
          <p:spPr>
            <a:xfrm>
              <a:off x="2166135" y="-1193667"/>
              <a:ext cx="101357" cy="55296"/>
            </a:xfrm>
            <a:custGeom>
              <a:rect b="b" l="l" r="r" t="t"/>
              <a:pathLst>
                <a:path extrusionOk="0" h="1012" w="1855">
                  <a:moveTo>
                    <a:pt x="113" y="0"/>
                  </a:moveTo>
                  <a:cubicBezTo>
                    <a:pt x="57" y="113"/>
                    <a:pt x="57" y="225"/>
                    <a:pt x="1" y="281"/>
                  </a:cubicBezTo>
                  <a:lnTo>
                    <a:pt x="1742" y="1011"/>
                  </a:lnTo>
                  <a:cubicBezTo>
                    <a:pt x="1798" y="955"/>
                    <a:pt x="1854" y="843"/>
                    <a:pt x="1854" y="730"/>
                  </a:cubicBezTo>
                  <a:lnTo>
                    <a:pt x="11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p14"/>
            <p:cNvSpPr/>
            <p:nvPr/>
          </p:nvSpPr>
          <p:spPr>
            <a:xfrm>
              <a:off x="2190723" y="-1245849"/>
              <a:ext cx="98243" cy="67535"/>
            </a:xfrm>
            <a:custGeom>
              <a:rect b="b" l="l" r="r" t="t"/>
              <a:pathLst>
                <a:path extrusionOk="0" h="1236" w="1798">
                  <a:moveTo>
                    <a:pt x="113" y="0"/>
                  </a:moveTo>
                  <a:lnTo>
                    <a:pt x="0" y="281"/>
                  </a:lnTo>
                  <a:lnTo>
                    <a:pt x="1685" y="1236"/>
                  </a:lnTo>
                  <a:lnTo>
                    <a:pt x="1797" y="899"/>
                  </a:lnTo>
                  <a:lnTo>
                    <a:pt x="11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" name="Google Shape;847;p14"/>
            <p:cNvSpPr/>
            <p:nvPr/>
          </p:nvSpPr>
          <p:spPr>
            <a:xfrm>
              <a:off x="2123187" y="-1307210"/>
              <a:ext cx="1206123" cy="957511"/>
            </a:xfrm>
            <a:custGeom>
              <a:rect b="b" l="l" r="r" t="t"/>
              <a:pathLst>
                <a:path extrusionOk="0" h="17524" w="22074">
                  <a:moveTo>
                    <a:pt x="18310" y="0"/>
                  </a:moveTo>
                  <a:cubicBezTo>
                    <a:pt x="18366" y="56"/>
                    <a:pt x="18423" y="112"/>
                    <a:pt x="18479" y="225"/>
                  </a:cubicBezTo>
                  <a:lnTo>
                    <a:pt x="18029" y="618"/>
                  </a:lnTo>
                  <a:cubicBezTo>
                    <a:pt x="18086" y="674"/>
                    <a:pt x="18142" y="786"/>
                    <a:pt x="18198" y="843"/>
                  </a:cubicBezTo>
                  <a:lnTo>
                    <a:pt x="18703" y="449"/>
                  </a:lnTo>
                  <a:cubicBezTo>
                    <a:pt x="18816" y="618"/>
                    <a:pt x="18928" y="843"/>
                    <a:pt x="19097" y="1011"/>
                  </a:cubicBezTo>
                  <a:lnTo>
                    <a:pt x="18591" y="1348"/>
                  </a:lnTo>
                  <a:lnTo>
                    <a:pt x="18760" y="1573"/>
                  </a:lnTo>
                  <a:lnTo>
                    <a:pt x="19265" y="1236"/>
                  </a:lnTo>
                  <a:cubicBezTo>
                    <a:pt x="19377" y="1460"/>
                    <a:pt x="19490" y="1629"/>
                    <a:pt x="19546" y="1797"/>
                  </a:cubicBezTo>
                  <a:lnTo>
                    <a:pt x="19040" y="2078"/>
                  </a:lnTo>
                  <a:lnTo>
                    <a:pt x="19153" y="2359"/>
                  </a:lnTo>
                  <a:lnTo>
                    <a:pt x="19714" y="2078"/>
                  </a:lnTo>
                  <a:cubicBezTo>
                    <a:pt x="19827" y="2247"/>
                    <a:pt x="19939" y="2471"/>
                    <a:pt x="19995" y="2696"/>
                  </a:cubicBezTo>
                  <a:lnTo>
                    <a:pt x="19433" y="2921"/>
                  </a:lnTo>
                  <a:cubicBezTo>
                    <a:pt x="19433" y="2977"/>
                    <a:pt x="19546" y="3089"/>
                    <a:pt x="19546" y="3201"/>
                  </a:cubicBezTo>
                  <a:lnTo>
                    <a:pt x="20107" y="2977"/>
                  </a:lnTo>
                  <a:cubicBezTo>
                    <a:pt x="20164" y="3145"/>
                    <a:pt x="20276" y="3370"/>
                    <a:pt x="20332" y="3538"/>
                  </a:cubicBezTo>
                  <a:lnTo>
                    <a:pt x="19770" y="3707"/>
                  </a:lnTo>
                  <a:lnTo>
                    <a:pt x="19827" y="4044"/>
                  </a:lnTo>
                  <a:lnTo>
                    <a:pt x="20388" y="3819"/>
                  </a:lnTo>
                  <a:cubicBezTo>
                    <a:pt x="20501" y="4044"/>
                    <a:pt x="20557" y="4269"/>
                    <a:pt x="20557" y="4493"/>
                  </a:cubicBezTo>
                  <a:lnTo>
                    <a:pt x="19995" y="4606"/>
                  </a:lnTo>
                  <a:cubicBezTo>
                    <a:pt x="19995" y="4718"/>
                    <a:pt x="20051" y="4830"/>
                    <a:pt x="20051" y="4886"/>
                  </a:cubicBezTo>
                  <a:lnTo>
                    <a:pt x="20613" y="4774"/>
                  </a:lnTo>
                  <a:cubicBezTo>
                    <a:pt x="20613" y="4999"/>
                    <a:pt x="20725" y="5223"/>
                    <a:pt x="20725" y="5392"/>
                  </a:cubicBezTo>
                  <a:lnTo>
                    <a:pt x="20107" y="5448"/>
                  </a:lnTo>
                  <a:lnTo>
                    <a:pt x="20107" y="5785"/>
                  </a:lnTo>
                  <a:lnTo>
                    <a:pt x="20725" y="5729"/>
                  </a:lnTo>
                  <a:lnTo>
                    <a:pt x="20725" y="6403"/>
                  </a:lnTo>
                  <a:lnTo>
                    <a:pt x="20107" y="6403"/>
                  </a:lnTo>
                  <a:lnTo>
                    <a:pt x="20107" y="6684"/>
                  </a:lnTo>
                  <a:lnTo>
                    <a:pt x="20781" y="6684"/>
                  </a:lnTo>
                  <a:lnTo>
                    <a:pt x="20781" y="7301"/>
                  </a:lnTo>
                  <a:lnTo>
                    <a:pt x="20220" y="7245"/>
                  </a:lnTo>
                  <a:lnTo>
                    <a:pt x="20220" y="7582"/>
                  </a:lnTo>
                  <a:lnTo>
                    <a:pt x="20838" y="7638"/>
                  </a:lnTo>
                  <a:cubicBezTo>
                    <a:pt x="20838" y="7863"/>
                    <a:pt x="20725" y="8088"/>
                    <a:pt x="20725" y="8312"/>
                  </a:cubicBezTo>
                  <a:lnTo>
                    <a:pt x="20107" y="8144"/>
                  </a:lnTo>
                  <a:cubicBezTo>
                    <a:pt x="20107" y="8200"/>
                    <a:pt x="20107" y="8256"/>
                    <a:pt x="20107" y="8312"/>
                  </a:cubicBezTo>
                  <a:lnTo>
                    <a:pt x="20107" y="8481"/>
                  </a:lnTo>
                  <a:lnTo>
                    <a:pt x="20725" y="8593"/>
                  </a:lnTo>
                  <a:cubicBezTo>
                    <a:pt x="20669" y="8818"/>
                    <a:pt x="20613" y="8986"/>
                    <a:pt x="20557" y="9211"/>
                  </a:cubicBezTo>
                  <a:lnTo>
                    <a:pt x="19995" y="9043"/>
                  </a:lnTo>
                  <a:cubicBezTo>
                    <a:pt x="19995" y="9099"/>
                    <a:pt x="19939" y="9211"/>
                    <a:pt x="19883" y="9323"/>
                  </a:cubicBezTo>
                  <a:lnTo>
                    <a:pt x="20444" y="9492"/>
                  </a:lnTo>
                  <a:cubicBezTo>
                    <a:pt x="20388" y="9717"/>
                    <a:pt x="20332" y="9941"/>
                    <a:pt x="20220" y="10110"/>
                  </a:cubicBezTo>
                  <a:lnTo>
                    <a:pt x="19658" y="9885"/>
                  </a:lnTo>
                  <a:cubicBezTo>
                    <a:pt x="19658" y="9997"/>
                    <a:pt x="19602" y="10110"/>
                    <a:pt x="19546" y="10166"/>
                  </a:cubicBezTo>
                  <a:lnTo>
                    <a:pt x="20107" y="10391"/>
                  </a:lnTo>
                  <a:cubicBezTo>
                    <a:pt x="20051" y="10615"/>
                    <a:pt x="19939" y="10784"/>
                    <a:pt x="19827" y="10952"/>
                  </a:cubicBezTo>
                  <a:lnTo>
                    <a:pt x="19321" y="10671"/>
                  </a:lnTo>
                  <a:cubicBezTo>
                    <a:pt x="19265" y="10784"/>
                    <a:pt x="19209" y="10896"/>
                    <a:pt x="19153" y="10952"/>
                  </a:cubicBezTo>
                  <a:lnTo>
                    <a:pt x="19714" y="11233"/>
                  </a:lnTo>
                  <a:cubicBezTo>
                    <a:pt x="19602" y="11458"/>
                    <a:pt x="19490" y="11626"/>
                    <a:pt x="19377" y="11795"/>
                  </a:cubicBezTo>
                  <a:lnTo>
                    <a:pt x="18703" y="11458"/>
                  </a:lnTo>
                  <a:cubicBezTo>
                    <a:pt x="18647" y="11570"/>
                    <a:pt x="18591" y="11626"/>
                    <a:pt x="18535" y="11738"/>
                  </a:cubicBezTo>
                  <a:lnTo>
                    <a:pt x="19040" y="12075"/>
                  </a:lnTo>
                  <a:cubicBezTo>
                    <a:pt x="18928" y="12244"/>
                    <a:pt x="18760" y="12412"/>
                    <a:pt x="18647" y="12581"/>
                  </a:cubicBezTo>
                  <a:lnTo>
                    <a:pt x="18198" y="12188"/>
                  </a:lnTo>
                  <a:lnTo>
                    <a:pt x="17973" y="12412"/>
                  </a:lnTo>
                  <a:lnTo>
                    <a:pt x="18479" y="12806"/>
                  </a:lnTo>
                  <a:cubicBezTo>
                    <a:pt x="18310" y="12974"/>
                    <a:pt x="18142" y="13143"/>
                    <a:pt x="18029" y="13311"/>
                  </a:cubicBezTo>
                  <a:lnTo>
                    <a:pt x="17580" y="12862"/>
                  </a:lnTo>
                  <a:lnTo>
                    <a:pt x="17355" y="13086"/>
                  </a:lnTo>
                  <a:lnTo>
                    <a:pt x="17805" y="13480"/>
                  </a:lnTo>
                  <a:cubicBezTo>
                    <a:pt x="17636" y="13648"/>
                    <a:pt x="17468" y="13760"/>
                    <a:pt x="17299" y="13929"/>
                  </a:cubicBezTo>
                  <a:lnTo>
                    <a:pt x="16906" y="13480"/>
                  </a:lnTo>
                  <a:lnTo>
                    <a:pt x="16681" y="13648"/>
                  </a:lnTo>
                  <a:lnTo>
                    <a:pt x="17075" y="14097"/>
                  </a:lnTo>
                  <a:cubicBezTo>
                    <a:pt x="16906" y="14266"/>
                    <a:pt x="16738" y="14378"/>
                    <a:pt x="16569" y="14547"/>
                  </a:cubicBezTo>
                  <a:lnTo>
                    <a:pt x="16232" y="14041"/>
                  </a:lnTo>
                  <a:lnTo>
                    <a:pt x="15951" y="14210"/>
                  </a:lnTo>
                  <a:lnTo>
                    <a:pt x="16288" y="14715"/>
                  </a:lnTo>
                  <a:cubicBezTo>
                    <a:pt x="16120" y="14828"/>
                    <a:pt x="15951" y="14940"/>
                    <a:pt x="15727" y="14996"/>
                  </a:cubicBezTo>
                  <a:lnTo>
                    <a:pt x="15446" y="14491"/>
                  </a:lnTo>
                  <a:lnTo>
                    <a:pt x="15165" y="14603"/>
                  </a:lnTo>
                  <a:lnTo>
                    <a:pt x="15502" y="15165"/>
                  </a:lnTo>
                  <a:cubicBezTo>
                    <a:pt x="15277" y="15277"/>
                    <a:pt x="15109" y="15333"/>
                    <a:pt x="14884" y="15445"/>
                  </a:cubicBezTo>
                  <a:lnTo>
                    <a:pt x="14660" y="14884"/>
                  </a:lnTo>
                  <a:lnTo>
                    <a:pt x="14379" y="14996"/>
                  </a:lnTo>
                  <a:lnTo>
                    <a:pt x="14603" y="15558"/>
                  </a:lnTo>
                  <a:cubicBezTo>
                    <a:pt x="14379" y="15614"/>
                    <a:pt x="14210" y="15726"/>
                    <a:pt x="13986" y="15782"/>
                  </a:cubicBezTo>
                  <a:lnTo>
                    <a:pt x="13817" y="15165"/>
                  </a:lnTo>
                  <a:lnTo>
                    <a:pt x="13536" y="15277"/>
                  </a:lnTo>
                  <a:lnTo>
                    <a:pt x="13705" y="15839"/>
                  </a:lnTo>
                  <a:cubicBezTo>
                    <a:pt x="13480" y="15895"/>
                    <a:pt x="13255" y="15951"/>
                    <a:pt x="13031" y="16007"/>
                  </a:cubicBezTo>
                  <a:lnTo>
                    <a:pt x="12918" y="15445"/>
                  </a:lnTo>
                  <a:lnTo>
                    <a:pt x="12638" y="15502"/>
                  </a:lnTo>
                  <a:lnTo>
                    <a:pt x="12750" y="16063"/>
                  </a:lnTo>
                  <a:cubicBezTo>
                    <a:pt x="12525" y="16063"/>
                    <a:pt x="12357" y="16119"/>
                    <a:pt x="12132" y="16175"/>
                  </a:cubicBezTo>
                  <a:lnTo>
                    <a:pt x="12076" y="15558"/>
                  </a:lnTo>
                  <a:lnTo>
                    <a:pt x="11739" y="15558"/>
                  </a:lnTo>
                  <a:lnTo>
                    <a:pt x="11851" y="16175"/>
                  </a:lnTo>
                  <a:lnTo>
                    <a:pt x="11121" y="16175"/>
                  </a:lnTo>
                  <a:lnTo>
                    <a:pt x="11121" y="15670"/>
                  </a:lnTo>
                  <a:lnTo>
                    <a:pt x="10840" y="15670"/>
                  </a:lnTo>
                  <a:lnTo>
                    <a:pt x="10840" y="16288"/>
                  </a:lnTo>
                  <a:lnTo>
                    <a:pt x="10166" y="16288"/>
                  </a:lnTo>
                  <a:lnTo>
                    <a:pt x="10223" y="15670"/>
                  </a:lnTo>
                  <a:lnTo>
                    <a:pt x="9942" y="15670"/>
                  </a:lnTo>
                  <a:lnTo>
                    <a:pt x="9886" y="16288"/>
                  </a:lnTo>
                  <a:cubicBezTo>
                    <a:pt x="9661" y="16288"/>
                    <a:pt x="9436" y="16232"/>
                    <a:pt x="9155" y="16175"/>
                  </a:cubicBezTo>
                  <a:lnTo>
                    <a:pt x="9324" y="15558"/>
                  </a:lnTo>
                  <a:lnTo>
                    <a:pt x="8987" y="15558"/>
                  </a:lnTo>
                  <a:lnTo>
                    <a:pt x="8875" y="16119"/>
                  </a:lnTo>
                  <a:cubicBezTo>
                    <a:pt x="8650" y="16119"/>
                    <a:pt x="8481" y="16063"/>
                    <a:pt x="8257" y="16007"/>
                  </a:cubicBezTo>
                  <a:lnTo>
                    <a:pt x="8425" y="15389"/>
                  </a:lnTo>
                  <a:cubicBezTo>
                    <a:pt x="8369" y="15389"/>
                    <a:pt x="8257" y="15333"/>
                    <a:pt x="8144" y="15333"/>
                  </a:cubicBezTo>
                  <a:lnTo>
                    <a:pt x="7976" y="15895"/>
                  </a:lnTo>
                  <a:cubicBezTo>
                    <a:pt x="7751" y="15839"/>
                    <a:pt x="7527" y="15726"/>
                    <a:pt x="7358" y="15670"/>
                  </a:cubicBezTo>
                  <a:lnTo>
                    <a:pt x="7583" y="15108"/>
                  </a:lnTo>
                  <a:lnTo>
                    <a:pt x="7302" y="14996"/>
                  </a:lnTo>
                  <a:lnTo>
                    <a:pt x="7077" y="15558"/>
                  </a:lnTo>
                  <a:cubicBezTo>
                    <a:pt x="6853" y="15445"/>
                    <a:pt x="6684" y="15389"/>
                    <a:pt x="6516" y="15277"/>
                  </a:cubicBezTo>
                  <a:lnTo>
                    <a:pt x="6796" y="14715"/>
                  </a:lnTo>
                  <a:lnTo>
                    <a:pt x="6516" y="14603"/>
                  </a:lnTo>
                  <a:lnTo>
                    <a:pt x="6235" y="15108"/>
                  </a:lnTo>
                  <a:cubicBezTo>
                    <a:pt x="6010" y="14996"/>
                    <a:pt x="5842" y="14884"/>
                    <a:pt x="5673" y="14771"/>
                  </a:cubicBezTo>
                  <a:lnTo>
                    <a:pt x="6010" y="14266"/>
                  </a:lnTo>
                  <a:cubicBezTo>
                    <a:pt x="5898" y="14210"/>
                    <a:pt x="5842" y="14154"/>
                    <a:pt x="5729" y="14097"/>
                  </a:cubicBezTo>
                  <a:lnTo>
                    <a:pt x="5392" y="14603"/>
                  </a:lnTo>
                  <a:cubicBezTo>
                    <a:pt x="5224" y="14491"/>
                    <a:pt x="5055" y="14378"/>
                    <a:pt x="4887" y="14210"/>
                  </a:cubicBezTo>
                  <a:lnTo>
                    <a:pt x="5280" y="13760"/>
                  </a:lnTo>
                  <a:lnTo>
                    <a:pt x="5055" y="13592"/>
                  </a:lnTo>
                  <a:lnTo>
                    <a:pt x="4662" y="14041"/>
                  </a:lnTo>
                  <a:cubicBezTo>
                    <a:pt x="4494" y="13873"/>
                    <a:pt x="4325" y="13760"/>
                    <a:pt x="4157" y="13592"/>
                  </a:cubicBezTo>
                  <a:lnTo>
                    <a:pt x="4606" y="13143"/>
                  </a:lnTo>
                  <a:lnTo>
                    <a:pt x="4438" y="12862"/>
                  </a:lnTo>
                  <a:lnTo>
                    <a:pt x="4044" y="13311"/>
                  </a:lnTo>
                  <a:cubicBezTo>
                    <a:pt x="3876" y="13143"/>
                    <a:pt x="3764" y="12974"/>
                    <a:pt x="3595" y="12806"/>
                  </a:cubicBezTo>
                  <a:lnTo>
                    <a:pt x="4044" y="12412"/>
                  </a:lnTo>
                  <a:lnTo>
                    <a:pt x="3876" y="12188"/>
                  </a:lnTo>
                  <a:lnTo>
                    <a:pt x="3427" y="12581"/>
                  </a:lnTo>
                  <a:cubicBezTo>
                    <a:pt x="3258" y="12412"/>
                    <a:pt x="3146" y="12244"/>
                    <a:pt x="3033" y="12019"/>
                  </a:cubicBezTo>
                  <a:lnTo>
                    <a:pt x="3539" y="11682"/>
                  </a:lnTo>
                  <a:lnTo>
                    <a:pt x="3370" y="11458"/>
                  </a:lnTo>
                  <a:lnTo>
                    <a:pt x="2865" y="11795"/>
                  </a:lnTo>
                  <a:cubicBezTo>
                    <a:pt x="2753" y="11626"/>
                    <a:pt x="2640" y="11402"/>
                    <a:pt x="2528" y="11233"/>
                  </a:cubicBezTo>
                  <a:lnTo>
                    <a:pt x="3033" y="10952"/>
                  </a:lnTo>
                  <a:lnTo>
                    <a:pt x="2921" y="10671"/>
                  </a:lnTo>
                  <a:lnTo>
                    <a:pt x="2359" y="10952"/>
                  </a:lnTo>
                  <a:cubicBezTo>
                    <a:pt x="2247" y="10784"/>
                    <a:pt x="2191" y="10559"/>
                    <a:pt x="2079" y="10391"/>
                  </a:cubicBezTo>
                  <a:lnTo>
                    <a:pt x="2640" y="10110"/>
                  </a:lnTo>
                  <a:cubicBezTo>
                    <a:pt x="2584" y="10054"/>
                    <a:pt x="2584" y="9941"/>
                    <a:pt x="2528" y="9829"/>
                  </a:cubicBezTo>
                  <a:lnTo>
                    <a:pt x="1966" y="10054"/>
                  </a:lnTo>
                  <a:cubicBezTo>
                    <a:pt x="1910" y="9885"/>
                    <a:pt x="1798" y="9717"/>
                    <a:pt x="1742" y="9492"/>
                  </a:cubicBezTo>
                  <a:lnTo>
                    <a:pt x="2359" y="9323"/>
                  </a:lnTo>
                  <a:lnTo>
                    <a:pt x="2247" y="9043"/>
                  </a:lnTo>
                  <a:lnTo>
                    <a:pt x="1686" y="9211"/>
                  </a:lnTo>
                  <a:cubicBezTo>
                    <a:pt x="1629" y="8986"/>
                    <a:pt x="1573" y="8762"/>
                    <a:pt x="1517" y="8537"/>
                  </a:cubicBezTo>
                  <a:lnTo>
                    <a:pt x="2079" y="8425"/>
                  </a:lnTo>
                  <a:cubicBezTo>
                    <a:pt x="2079" y="8312"/>
                    <a:pt x="2079" y="8256"/>
                    <a:pt x="2023" y="8144"/>
                  </a:cubicBezTo>
                  <a:lnTo>
                    <a:pt x="1461" y="8256"/>
                  </a:lnTo>
                  <a:cubicBezTo>
                    <a:pt x="1461" y="8032"/>
                    <a:pt x="1405" y="7807"/>
                    <a:pt x="1349" y="7638"/>
                  </a:cubicBezTo>
                  <a:lnTo>
                    <a:pt x="1966" y="7582"/>
                  </a:lnTo>
                  <a:lnTo>
                    <a:pt x="1966" y="7245"/>
                  </a:lnTo>
                  <a:lnTo>
                    <a:pt x="1349" y="7301"/>
                  </a:lnTo>
                  <a:lnTo>
                    <a:pt x="1349" y="6628"/>
                  </a:lnTo>
                  <a:lnTo>
                    <a:pt x="1966" y="6628"/>
                  </a:lnTo>
                  <a:lnTo>
                    <a:pt x="1966" y="6291"/>
                  </a:lnTo>
                  <a:lnTo>
                    <a:pt x="1" y="6291"/>
                  </a:lnTo>
                  <a:lnTo>
                    <a:pt x="1" y="6571"/>
                  </a:lnTo>
                  <a:cubicBezTo>
                    <a:pt x="1" y="6908"/>
                    <a:pt x="1" y="7245"/>
                    <a:pt x="57" y="7582"/>
                  </a:cubicBezTo>
                  <a:cubicBezTo>
                    <a:pt x="57" y="7638"/>
                    <a:pt x="57" y="7695"/>
                    <a:pt x="57" y="7751"/>
                  </a:cubicBezTo>
                  <a:cubicBezTo>
                    <a:pt x="57" y="7975"/>
                    <a:pt x="113" y="8200"/>
                    <a:pt x="169" y="8481"/>
                  </a:cubicBezTo>
                  <a:cubicBezTo>
                    <a:pt x="169" y="8593"/>
                    <a:pt x="169" y="8649"/>
                    <a:pt x="225" y="8762"/>
                  </a:cubicBezTo>
                  <a:cubicBezTo>
                    <a:pt x="281" y="9043"/>
                    <a:pt x="338" y="9267"/>
                    <a:pt x="394" y="9548"/>
                  </a:cubicBezTo>
                  <a:cubicBezTo>
                    <a:pt x="450" y="9604"/>
                    <a:pt x="450" y="9717"/>
                    <a:pt x="450" y="9773"/>
                  </a:cubicBezTo>
                  <a:cubicBezTo>
                    <a:pt x="562" y="10054"/>
                    <a:pt x="675" y="10278"/>
                    <a:pt x="731" y="10559"/>
                  </a:cubicBezTo>
                  <a:cubicBezTo>
                    <a:pt x="731" y="10559"/>
                    <a:pt x="731" y="10615"/>
                    <a:pt x="731" y="10615"/>
                  </a:cubicBezTo>
                  <a:cubicBezTo>
                    <a:pt x="899" y="11008"/>
                    <a:pt x="1068" y="11402"/>
                    <a:pt x="1292" y="11738"/>
                  </a:cubicBezTo>
                  <a:lnTo>
                    <a:pt x="1349" y="11851"/>
                  </a:lnTo>
                  <a:cubicBezTo>
                    <a:pt x="1461" y="12075"/>
                    <a:pt x="1573" y="12300"/>
                    <a:pt x="1686" y="12469"/>
                  </a:cubicBezTo>
                  <a:lnTo>
                    <a:pt x="1854" y="12749"/>
                  </a:lnTo>
                  <a:cubicBezTo>
                    <a:pt x="2023" y="12974"/>
                    <a:pt x="2191" y="13199"/>
                    <a:pt x="2359" y="13367"/>
                  </a:cubicBezTo>
                  <a:lnTo>
                    <a:pt x="2472" y="13536"/>
                  </a:lnTo>
                  <a:cubicBezTo>
                    <a:pt x="2640" y="13760"/>
                    <a:pt x="2865" y="13985"/>
                    <a:pt x="3033" y="14210"/>
                  </a:cubicBezTo>
                  <a:lnTo>
                    <a:pt x="3146" y="14266"/>
                  </a:lnTo>
                  <a:cubicBezTo>
                    <a:pt x="3370" y="14491"/>
                    <a:pt x="3595" y="14771"/>
                    <a:pt x="3876" y="14996"/>
                  </a:cubicBezTo>
                  <a:lnTo>
                    <a:pt x="3932" y="15052"/>
                  </a:lnTo>
                  <a:cubicBezTo>
                    <a:pt x="4213" y="15221"/>
                    <a:pt x="4438" y="15445"/>
                    <a:pt x="4718" y="15614"/>
                  </a:cubicBezTo>
                  <a:lnTo>
                    <a:pt x="4943" y="15726"/>
                  </a:lnTo>
                  <a:cubicBezTo>
                    <a:pt x="5168" y="15895"/>
                    <a:pt x="5392" y="16063"/>
                    <a:pt x="5673" y="16175"/>
                  </a:cubicBezTo>
                  <a:lnTo>
                    <a:pt x="5842" y="16288"/>
                  </a:lnTo>
                  <a:cubicBezTo>
                    <a:pt x="6066" y="16400"/>
                    <a:pt x="6347" y="16512"/>
                    <a:pt x="6628" y="16625"/>
                  </a:cubicBezTo>
                  <a:lnTo>
                    <a:pt x="6740" y="16681"/>
                  </a:lnTo>
                  <a:cubicBezTo>
                    <a:pt x="7077" y="16849"/>
                    <a:pt x="7414" y="16962"/>
                    <a:pt x="7751" y="17074"/>
                  </a:cubicBezTo>
                  <a:lnTo>
                    <a:pt x="7976" y="17130"/>
                  </a:lnTo>
                  <a:cubicBezTo>
                    <a:pt x="8313" y="17243"/>
                    <a:pt x="8650" y="17299"/>
                    <a:pt x="8987" y="17355"/>
                  </a:cubicBezTo>
                  <a:cubicBezTo>
                    <a:pt x="9212" y="17411"/>
                    <a:pt x="9492" y="17467"/>
                    <a:pt x="9773" y="17467"/>
                  </a:cubicBezTo>
                  <a:lnTo>
                    <a:pt x="9942" y="17467"/>
                  </a:lnTo>
                  <a:cubicBezTo>
                    <a:pt x="10279" y="17467"/>
                    <a:pt x="10672" y="17523"/>
                    <a:pt x="11009" y="17523"/>
                  </a:cubicBezTo>
                  <a:cubicBezTo>
                    <a:pt x="12020" y="17523"/>
                    <a:pt x="13087" y="17411"/>
                    <a:pt x="14042" y="17130"/>
                  </a:cubicBezTo>
                  <a:lnTo>
                    <a:pt x="14323" y="17018"/>
                  </a:lnTo>
                  <a:cubicBezTo>
                    <a:pt x="15277" y="16737"/>
                    <a:pt x="16176" y="16344"/>
                    <a:pt x="17018" y="15782"/>
                  </a:cubicBezTo>
                  <a:lnTo>
                    <a:pt x="17131" y="15726"/>
                  </a:lnTo>
                  <a:cubicBezTo>
                    <a:pt x="17412" y="15502"/>
                    <a:pt x="17636" y="15333"/>
                    <a:pt x="17917" y="15165"/>
                  </a:cubicBezTo>
                  <a:lnTo>
                    <a:pt x="18142" y="14940"/>
                  </a:lnTo>
                  <a:cubicBezTo>
                    <a:pt x="18310" y="14771"/>
                    <a:pt x="18535" y="14603"/>
                    <a:pt x="18703" y="14434"/>
                  </a:cubicBezTo>
                  <a:lnTo>
                    <a:pt x="18928" y="14210"/>
                  </a:lnTo>
                  <a:cubicBezTo>
                    <a:pt x="19097" y="14041"/>
                    <a:pt x="19265" y="13817"/>
                    <a:pt x="19490" y="13648"/>
                  </a:cubicBezTo>
                  <a:cubicBezTo>
                    <a:pt x="19490" y="13592"/>
                    <a:pt x="19546" y="13536"/>
                    <a:pt x="19602" y="13480"/>
                  </a:cubicBezTo>
                  <a:lnTo>
                    <a:pt x="19658" y="13423"/>
                  </a:lnTo>
                  <a:cubicBezTo>
                    <a:pt x="20107" y="12862"/>
                    <a:pt x="20444" y="12300"/>
                    <a:pt x="20781" y="11682"/>
                  </a:cubicBezTo>
                  <a:lnTo>
                    <a:pt x="20894" y="11570"/>
                  </a:lnTo>
                  <a:cubicBezTo>
                    <a:pt x="21006" y="11345"/>
                    <a:pt x="21062" y="11121"/>
                    <a:pt x="21175" y="10896"/>
                  </a:cubicBezTo>
                  <a:cubicBezTo>
                    <a:pt x="21343" y="10503"/>
                    <a:pt x="21512" y="10166"/>
                    <a:pt x="21624" y="9773"/>
                  </a:cubicBezTo>
                  <a:cubicBezTo>
                    <a:pt x="21624" y="9717"/>
                    <a:pt x="21624" y="9660"/>
                    <a:pt x="21680" y="9548"/>
                  </a:cubicBezTo>
                  <a:cubicBezTo>
                    <a:pt x="21736" y="9211"/>
                    <a:pt x="21849" y="8874"/>
                    <a:pt x="21905" y="8537"/>
                  </a:cubicBezTo>
                  <a:cubicBezTo>
                    <a:pt x="21961" y="8144"/>
                    <a:pt x="22017" y="7807"/>
                    <a:pt x="22073" y="7414"/>
                  </a:cubicBezTo>
                  <a:lnTo>
                    <a:pt x="22073" y="6684"/>
                  </a:lnTo>
                  <a:cubicBezTo>
                    <a:pt x="22073" y="5954"/>
                    <a:pt x="22017" y="5223"/>
                    <a:pt x="21905" y="4493"/>
                  </a:cubicBezTo>
                  <a:cubicBezTo>
                    <a:pt x="21849" y="4156"/>
                    <a:pt x="21736" y="3819"/>
                    <a:pt x="21624" y="3426"/>
                  </a:cubicBezTo>
                  <a:cubicBezTo>
                    <a:pt x="21512" y="2977"/>
                    <a:pt x="21343" y="2584"/>
                    <a:pt x="21175" y="2134"/>
                  </a:cubicBezTo>
                  <a:cubicBezTo>
                    <a:pt x="20950" y="1573"/>
                    <a:pt x="20669" y="1011"/>
                    <a:pt x="20332" y="506"/>
                  </a:cubicBezTo>
                  <a:cubicBezTo>
                    <a:pt x="20164" y="337"/>
                    <a:pt x="20051" y="169"/>
                    <a:pt x="19939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p14"/>
            <p:cNvSpPr/>
            <p:nvPr/>
          </p:nvSpPr>
          <p:spPr>
            <a:xfrm>
              <a:off x="3077595" y="-1307210"/>
              <a:ext cx="18468" cy="9234"/>
            </a:xfrm>
            <a:custGeom>
              <a:rect b="b" l="l" r="r" t="t"/>
              <a:pathLst>
                <a:path extrusionOk="0" h="169" w="338">
                  <a:moveTo>
                    <a:pt x="1" y="0"/>
                  </a:moveTo>
                  <a:lnTo>
                    <a:pt x="169" y="169"/>
                  </a:lnTo>
                  <a:lnTo>
                    <a:pt x="33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p14"/>
            <p:cNvSpPr/>
            <p:nvPr/>
          </p:nvSpPr>
          <p:spPr>
            <a:xfrm>
              <a:off x="2334920" y="-1282677"/>
              <a:ext cx="816376" cy="721357"/>
            </a:xfrm>
            <a:custGeom>
              <a:rect b="b" l="l" r="r" t="t"/>
              <a:pathLst>
                <a:path extrusionOk="0" h="13202" w="14941">
                  <a:moveTo>
                    <a:pt x="11009" y="0"/>
                  </a:moveTo>
                  <a:lnTo>
                    <a:pt x="10672" y="618"/>
                  </a:lnTo>
                  <a:cubicBezTo>
                    <a:pt x="13031" y="2135"/>
                    <a:pt x="14154" y="5055"/>
                    <a:pt x="13424" y="7807"/>
                  </a:cubicBezTo>
                  <a:cubicBezTo>
                    <a:pt x="12975" y="9492"/>
                    <a:pt x="11852" y="10896"/>
                    <a:pt x="10335" y="11739"/>
                  </a:cubicBezTo>
                  <a:cubicBezTo>
                    <a:pt x="9313" y="12304"/>
                    <a:pt x="8236" y="12563"/>
                    <a:pt x="7187" y="12563"/>
                  </a:cubicBezTo>
                  <a:cubicBezTo>
                    <a:pt x="3855" y="12563"/>
                    <a:pt x="803" y="9951"/>
                    <a:pt x="675" y="6235"/>
                  </a:cubicBezTo>
                  <a:lnTo>
                    <a:pt x="1" y="6235"/>
                  </a:lnTo>
                  <a:cubicBezTo>
                    <a:pt x="113" y="9773"/>
                    <a:pt x="2753" y="12694"/>
                    <a:pt x="6291" y="13143"/>
                  </a:cubicBezTo>
                  <a:cubicBezTo>
                    <a:pt x="6595" y="13182"/>
                    <a:pt x="6897" y="13201"/>
                    <a:pt x="7196" y="13201"/>
                  </a:cubicBezTo>
                  <a:cubicBezTo>
                    <a:pt x="10333" y="13201"/>
                    <a:pt x="13170" y="11103"/>
                    <a:pt x="14042" y="7976"/>
                  </a:cubicBezTo>
                  <a:cubicBezTo>
                    <a:pt x="14941" y="4943"/>
                    <a:pt x="13705" y="1685"/>
                    <a:pt x="11009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14"/>
            <p:cNvSpPr/>
            <p:nvPr/>
          </p:nvSpPr>
          <p:spPr>
            <a:xfrm>
              <a:off x="2460757" y="-1150720"/>
              <a:ext cx="463456" cy="395921"/>
            </a:xfrm>
            <a:custGeom>
              <a:rect b="b" l="l" r="r" t="t"/>
              <a:pathLst>
                <a:path extrusionOk="0" h="7246" w="8482">
                  <a:moveTo>
                    <a:pt x="4944" y="1009"/>
                  </a:moveTo>
                  <a:cubicBezTo>
                    <a:pt x="7058" y="1009"/>
                    <a:pt x="8481" y="3708"/>
                    <a:pt x="6740" y="5448"/>
                  </a:cubicBezTo>
                  <a:lnTo>
                    <a:pt x="6684" y="5448"/>
                  </a:lnTo>
                  <a:cubicBezTo>
                    <a:pt x="6235" y="5954"/>
                    <a:pt x="5561" y="6235"/>
                    <a:pt x="4887" y="6235"/>
                  </a:cubicBezTo>
                  <a:cubicBezTo>
                    <a:pt x="2023" y="6235"/>
                    <a:pt x="1236" y="2303"/>
                    <a:pt x="3876" y="1236"/>
                  </a:cubicBezTo>
                  <a:cubicBezTo>
                    <a:pt x="4243" y="1080"/>
                    <a:pt x="4603" y="1009"/>
                    <a:pt x="4944" y="1009"/>
                  </a:cubicBezTo>
                  <a:close/>
                  <a:moveTo>
                    <a:pt x="4831" y="0"/>
                  </a:moveTo>
                  <a:cubicBezTo>
                    <a:pt x="1" y="0"/>
                    <a:pt x="1" y="7246"/>
                    <a:pt x="4831" y="7246"/>
                  </a:cubicBezTo>
                  <a:cubicBezTo>
                    <a:pt x="6853" y="7246"/>
                    <a:pt x="8482" y="5617"/>
                    <a:pt x="8482" y="3595"/>
                  </a:cubicBezTo>
                  <a:cubicBezTo>
                    <a:pt x="8482" y="1629"/>
                    <a:pt x="6853" y="0"/>
                    <a:pt x="4831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Google Shape;851;p14"/>
            <p:cNvSpPr/>
            <p:nvPr/>
          </p:nvSpPr>
          <p:spPr>
            <a:xfrm>
              <a:off x="6312211" y="-1132306"/>
              <a:ext cx="196431" cy="187251"/>
            </a:xfrm>
            <a:custGeom>
              <a:rect b="b" l="l" r="r" t="t"/>
              <a:pathLst>
                <a:path extrusionOk="0" h="3427" w="3595">
                  <a:moveTo>
                    <a:pt x="955" y="0"/>
                  </a:moveTo>
                  <a:lnTo>
                    <a:pt x="0" y="2191"/>
                  </a:lnTo>
                  <a:cubicBezTo>
                    <a:pt x="786" y="2528"/>
                    <a:pt x="1517" y="2977"/>
                    <a:pt x="2247" y="3427"/>
                  </a:cubicBezTo>
                  <a:lnTo>
                    <a:pt x="3595" y="1517"/>
                  </a:lnTo>
                  <a:cubicBezTo>
                    <a:pt x="2752" y="955"/>
                    <a:pt x="1854" y="450"/>
                    <a:pt x="955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14"/>
            <p:cNvSpPr/>
            <p:nvPr/>
          </p:nvSpPr>
          <p:spPr>
            <a:xfrm>
              <a:off x="6115778" y="-1209021"/>
              <a:ext cx="184191" cy="168838"/>
            </a:xfrm>
            <a:custGeom>
              <a:rect b="b" l="l" r="r" t="t"/>
              <a:pathLst>
                <a:path extrusionOk="0" h="3090" w="3371">
                  <a:moveTo>
                    <a:pt x="506" y="0"/>
                  </a:moveTo>
                  <a:lnTo>
                    <a:pt x="1" y="2303"/>
                  </a:lnTo>
                  <a:cubicBezTo>
                    <a:pt x="843" y="2528"/>
                    <a:pt x="1629" y="2752"/>
                    <a:pt x="2416" y="3089"/>
                  </a:cubicBezTo>
                  <a:lnTo>
                    <a:pt x="3370" y="899"/>
                  </a:lnTo>
                  <a:cubicBezTo>
                    <a:pt x="2472" y="562"/>
                    <a:pt x="1461" y="225"/>
                    <a:pt x="506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14"/>
            <p:cNvSpPr/>
            <p:nvPr/>
          </p:nvSpPr>
          <p:spPr>
            <a:xfrm>
              <a:off x="6766384" y="-665840"/>
              <a:ext cx="187251" cy="196485"/>
            </a:xfrm>
            <a:custGeom>
              <a:rect b="b" l="l" r="r" t="t"/>
              <a:pathLst>
                <a:path extrusionOk="0" h="3596" w="3427">
                  <a:moveTo>
                    <a:pt x="2022" y="0"/>
                  </a:moveTo>
                  <a:lnTo>
                    <a:pt x="0" y="1292"/>
                  </a:lnTo>
                  <a:cubicBezTo>
                    <a:pt x="450" y="2022"/>
                    <a:pt x="899" y="2809"/>
                    <a:pt x="1236" y="3595"/>
                  </a:cubicBezTo>
                  <a:lnTo>
                    <a:pt x="3426" y="2696"/>
                  </a:lnTo>
                  <a:cubicBezTo>
                    <a:pt x="3033" y="1798"/>
                    <a:pt x="2584" y="843"/>
                    <a:pt x="2022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p14"/>
            <p:cNvSpPr/>
            <p:nvPr/>
          </p:nvSpPr>
          <p:spPr>
            <a:xfrm>
              <a:off x="5910165" y="-1242789"/>
              <a:ext cx="165778" cy="144304"/>
            </a:xfrm>
            <a:custGeom>
              <a:rect b="b" l="l" r="r" t="t"/>
              <a:pathLst>
                <a:path extrusionOk="0" h="2641" w="3034">
                  <a:moveTo>
                    <a:pt x="57" y="1"/>
                  </a:moveTo>
                  <a:lnTo>
                    <a:pt x="1" y="2359"/>
                  </a:lnTo>
                  <a:cubicBezTo>
                    <a:pt x="843" y="2416"/>
                    <a:pt x="1685" y="2528"/>
                    <a:pt x="2528" y="2640"/>
                  </a:cubicBezTo>
                  <a:lnTo>
                    <a:pt x="3033" y="338"/>
                  </a:lnTo>
                  <a:cubicBezTo>
                    <a:pt x="2022" y="169"/>
                    <a:pt x="1068" y="57"/>
                    <a:pt x="57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14"/>
            <p:cNvSpPr/>
            <p:nvPr/>
          </p:nvSpPr>
          <p:spPr>
            <a:xfrm>
              <a:off x="6643606" y="-853038"/>
              <a:ext cx="199545" cy="199545"/>
            </a:xfrm>
            <a:custGeom>
              <a:rect b="b" l="l" r="r" t="t"/>
              <a:pathLst>
                <a:path extrusionOk="0" h="3652" w="3652">
                  <a:moveTo>
                    <a:pt x="1742" y="0"/>
                  </a:moveTo>
                  <a:lnTo>
                    <a:pt x="1" y="1629"/>
                  </a:lnTo>
                  <a:cubicBezTo>
                    <a:pt x="619" y="2247"/>
                    <a:pt x="1124" y="2921"/>
                    <a:pt x="1630" y="3651"/>
                  </a:cubicBezTo>
                  <a:lnTo>
                    <a:pt x="3652" y="2359"/>
                  </a:lnTo>
                  <a:cubicBezTo>
                    <a:pt x="3034" y="1517"/>
                    <a:pt x="2416" y="731"/>
                    <a:pt x="1742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14"/>
            <p:cNvSpPr/>
            <p:nvPr/>
          </p:nvSpPr>
          <p:spPr>
            <a:xfrm>
              <a:off x="6490175" y="-1012643"/>
              <a:ext cx="199545" cy="199545"/>
            </a:xfrm>
            <a:custGeom>
              <a:rect b="b" l="l" r="r" t="t"/>
              <a:pathLst>
                <a:path extrusionOk="0" h="3652" w="3652">
                  <a:moveTo>
                    <a:pt x="1349" y="1"/>
                  </a:moveTo>
                  <a:lnTo>
                    <a:pt x="1" y="1967"/>
                  </a:lnTo>
                  <a:cubicBezTo>
                    <a:pt x="675" y="2472"/>
                    <a:pt x="1349" y="3034"/>
                    <a:pt x="1966" y="3652"/>
                  </a:cubicBezTo>
                  <a:lnTo>
                    <a:pt x="3651" y="2023"/>
                  </a:lnTo>
                  <a:cubicBezTo>
                    <a:pt x="2977" y="1293"/>
                    <a:pt x="2191" y="619"/>
                    <a:pt x="1349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14"/>
            <p:cNvSpPr/>
            <p:nvPr/>
          </p:nvSpPr>
          <p:spPr>
            <a:xfrm>
              <a:off x="4783913" y="-705727"/>
              <a:ext cx="184191" cy="196431"/>
            </a:xfrm>
            <a:custGeom>
              <a:rect b="b" l="l" r="r" t="t"/>
              <a:pathLst>
                <a:path extrusionOk="0" h="3595" w="3371">
                  <a:moveTo>
                    <a:pt x="1460" y="0"/>
                  </a:moveTo>
                  <a:cubicBezTo>
                    <a:pt x="899" y="843"/>
                    <a:pt x="393" y="1741"/>
                    <a:pt x="0" y="2640"/>
                  </a:cubicBezTo>
                  <a:lnTo>
                    <a:pt x="2191" y="3595"/>
                  </a:lnTo>
                  <a:cubicBezTo>
                    <a:pt x="2528" y="2809"/>
                    <a:pt x="2921" y="2078"/>
                    <a:pt x="3370" y="1404"/>
                  </a:cubicBezTo>
                  <a:lnTo>
                    <a:pt x="146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14"/>
            <p:cNvSpPr/>
            <p:nvPr/>
          </p:nvSpPr>
          <p:spPr>
            <a:xfrm>
              <a:off x="5680019" y="-1242789"/>
              <a:ext cx="162663" cy="141244"/>
            </a:xfrm>
            <a:custGeom>
              <a:rect b="b" l="l" r="r" t="t"/>
              <a:pathLst>
                <a:path extrusionOk="0" h="2585" w="2977">
                  <a:moveTo>
                    <a:pt x="2977" y="1"/>
                  </a:moveTo>
                  <a:cubicBezTo>
                    <a:pt x="1966" y="1"/>
                    <a:pt x="1011" y="57"/>
                    <a:pt x="0" y="225"/>
                  </a:cubicBezTo>
                  <a:lnTo>
                    <a:pt x="393" y="2584"/>
                  </a:lnTo>
                  <a:cubicBezTo>
                    <a:pt x="1236" y="2416"/>
                    <a:pt x="2078" y="2359"/>
                    <a:pt x="2921" y="2359"/>
                  </a:cubicBezTo>
                  <a:lnTo>
                    <a:pt x="297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14"/>
            <p:cNvSpPr/>
            <p:nvPr/>
          </p:nvSpPr>
          <p:spPr>
            <a:xfrm>
              <a:off x="4903576" y="-886806"/>
              <a:ext cx="193371" cy="199545"/>
            </a:xfrm>
            <a:custGeom>
              <a:rect b="b" l="l" r="r" t="t"/>
              <a:pathLst>
                <a:path extrusionOk="0" h="3652" w="3539">
                  <a:moveTo>
                    <a:pt x="1910" y="1"/>
                  </a:moveTo>
                  <a:cubicBezTo>
                    <a:pt x="1236" y="731"/>
                    <a:pt x="562" y="1517"/>
                    <a:pt x="1" y="2303"/>
                  </a:cubicBezTo>
                  <a:lnTo>
                    <a:pt x="1910" y="3651"/>
                  </a:lnTo>
                  <a:cubicBezTo>
                    <a:pt x="2416" y="2977"/>
                    <a:pt x="2977" y="2360"/>
                    <a:pt x="3539" y="1742"/>
                  </a:cubicBezTo>
                  <a:lnTo>
                    <a:pt x="191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p14"/>
            <p:cNvSpPr/>
            <p:nvPr/>
          </p:nvSpPr>
          <p:spPr>
            <a:xfrm>
              <a:off x="4707197" y="-500115"/>
              <a:ext cx="168838" cy="184191"/>
            </a:xfrm>
            <a:custGeom>
              <a:rect b="b" l="l" r="r" t="t"/>
              <a:pathLst>
                <a:path extrusionOk="0" h="3371" w="3090">
                  <a:moveTo>
                    <a:pt x="899" y="0"/>
                  </a:moveTo>
                  <a:cubicBezTo>
                    <a:pt x="506" y="955"/>
                    <a:pt x="225" y="1910"/>
                    <a:pt x="0" y="2865"/>
                  </a:cubicBezTo>
                  <a:lnTo>
                    <a:pt x="2303" y="3370"/>
                  </a:lnTo>
                  <a:cubicBezTo>
                    <a:pt x="2471" y="2584"/>
                    <a:pt x="2752" y="1741"/>
                    <a:pt x="3089" y="955"/>
                  </a:cubicBezTo>
                  <a:lnTo>
                    <a:pt x="89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" name="Google Shape;861;p14"/>
            <p:cNvSpPr/>
            <p:nvPr/>
          </p:nvSpPr>
          <p:spPr>
            <a:xfrm>
              <a:off x="5452932" y="-1218256"/>
              <a:ext cx="181077" cy="165778"/>
            </a:xfrm>
            <a:custGeom>
              <a:rect b="b" l="l" r="r" t="t"/>
              <a:pathLst>
                <a:path extrusionOk="0" h="3034" w="3314">
                  <a:moveTo>
                    <a:pt x="2921" y="1"/>
                  </a:moveTo>
                  <a:cubicBezTo>
                    <a:pt x="1910" y="226"/>
                    <a:pt x="955" y="506"/>
                    <a:pt x="0" y="843"/>
                  </a:cubicBezTo>
                  <a:lnTo>
                    <a:pt x="842" y="3034"/>
                  </a:lnTo>
                  <a:cubicBezTo>
                    <a:pt x="1685" y="2753"/>
                    <a:pt x="2471" y="2528"/>
                    <a:pt x="3314" y="2360"/>
                  </a:cubicBezTo>
                  <a:lnTo>
                    <a:pt x="292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" name="Google Shape;862;p14"/>
            <p:cNvSpPr/>
            <p:nvPr/>
          </p:nvSpPr>
          <p:spPr>
            <a:xfrm>
              <a:off x="5244205" y="-1147660"/>
              <a:ext cx="193426" cy="187251"/>
            </a:xfrm>
            <a:custGeom>
              <a:rect b="b" l="l" r="r" t="t"/>
              <a:pathLst>
                <a:path extrusionOk="0" h="3427" w="3540">
                  <a:moveTo>
                    <a:pt x="2641" y="1"/>
                  </a:moveTo>
                  <a:cubicBezTo>
                    <a:pt x="1742" y="394"/>
                    <a:pt x="843" y="899"/>
                    <a:pt x="1" y="1405"/>
                  </a:cubicBezTo>
                  <a:lnTo>
                    <a:pt x="1236" y="3427"/>
                  </a:lnTo>
                  <a:cubicBezTo>
                    <a:pt x="1967" y="2977"/>
                    <a:pt x="2753" y="2584"/>
                    <a:pt x="3539" y="2247"/>
                  </a:cubicBezTo>
                  <a:lnTo>
                    <a:pt x="264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14"/>
            <p:cNvSpPr/>
            <p:nvPr/>
          </p:nvSpPr>
          <p:spPr>
            <a:xfrm>
              <a:off x="5057006" y="-1034117"/>
              <a:ext cx="196485" cy="193426"/>
            </a:xfrm>
            <a:custGeom>
              <a:rect b="b" l="l" r="r" t="t"/>
              <a:pathLst>
                <a:path extrusionOk="0" h="3540" w="3596">
                  <a:moveTo>
                    <a:pt x="2360" y="1"/>
                  </a:moveTo>
                  <a:cubicBezTo>
                    <a:pt x="1517" y="562"/>
                    <a:pt x="731" y="1180"/>
                    <a:pt x="1" y="1854"/>
                  </a:cubicBezTo>
                  <a:lnTo>
                    <a:pt x="1630" y="3539"/>
                  </a:lnTo>
                  <a:cubicBezTo>
                    <a:pt x="2247" y="2977"/>
                    <a:pt x="2921" y="2472"/>
                    <a:pt x="3595" y="1967"/>
                  </a:cubicBezTo>
                  <a:lnTo>
                    <a:pt x="236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14"/>
            <p:cNvSpPr/>
            <p:nvPr/>
          </p:nvSpPr>
          <p:spPr>
            <a:xfrm>
              <a:off x="6855393" y="-454108"/>
              <a:ext cx="162663" cy="153538"/>
            </a:xfrm>
            <a:custGeom>
              <a:rect b="b" l="l" r="r" t="t"/>
              <a:pathLst>
                <a:path extrusionOk="0" h="2810" w="2977">
                  <a:moveTo>
                    <a:pt x="2247" y="1"/>
                  </a:moveTo>
                  <a:lnTo>
                    <a:pt x="0" y="843"/>
                  </a:lnTo>
                  <a:cubicBezTo>
                    <a:pt x="225" y="1461"/>
                    <a:pt x="393" y="2135"/>
                    <a:pt x="562" y="2809"/>
                  </a:cubicBezTo>
                  <a:lnTo>
                    <a:pt x="2977" y="2809"/>
                  </a:lnTo>
                  <a:cubicBezTo>
                    <a:pt x="2808" y="1854"/>
                    <a:pt x="2584" y="899"/>
                    <a:pt x="2247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14"/>
            <p:cNvSpPr/>
            <p:nvPr/>
          </p:nvSpPr>
          <p:spPr>
            <a:xfrm>
              <a:off x="4903576" y="-1040237"/>
              <a:ext cx="1908848" cy="739662"/>
            </a:xfrm>
            <a:custGeom>
              <a:rect b="b" l="l" r="r" t="t"/>
              <a:pathLst>
                <a:path extrusionOk="0" h="13537" w="34935">
                  <a:moveTo>
                    <a:pt x="17468" y="0"/>
                  </a:moveTo>
                  <a:cubicBezTo>
                    <a:pt x="9268" y="0"/>
                    <a:pt x="2079" y="5561"/>
                    <a:pt x="1" y="13536"/>
                  </a:cubicBezTo>
                  <a:lnTo>
                    <a:pt x="338" y="13536"/>
                  </a:lnTo>
                  <a:cubicBezTo>
                    <a:pt x="2375" y="5773"/>
                    <a:pt x="9431" y="331"/>
                    <a:pt x="17433" y="331"/>
                  </a:cubicBezTo>
                  <a:cubicBezTo>
                    <a:pt x="17594" y="331"/>
                    <a:pt x="17755" y="333"/>
                    <a:pt x="17917" y="337"/>
                  </a:cubicBezTo>
                  <a:cubicBezTo>
                    <a:pt x="25780" y="506"/>
                    <a:pt x="32632" y="5898"/>
                    <a:pt x="34598" y="13536"/>
                  </a:cubicBezTo>
                  <a:lnTo>
                    <a:pt x="34935" y="13536"/>
                  </a:lnTo>
                  <a:cubicBezTo>
                    <a:pt x="32857" y="5561"/>
                    <a:pt x="25668" y="0"/>
                    <a:pt x="17468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14"/>
            <p:cNvSpPr/>
            <p:nvPr/>
          </p:nvSpPr>
          <p:spPr>
            <a:xfrm>
              <a:off x="5023293" y="-949424"/>
              <a:ext cx="1694004" cy="648850"/>
            </a:xfrm>
            <a:custGeom>
              <a:rect b="b" l="l" r="r" t="t"/>
              <a:pathLst>
                <a:path extrusionOk="0" h="11875" w="31003">
                  <a:moveTo>
                    <a:pt x="15289" y="1"/>
                  </a:moveTo>
                  <a:cubicBezTo>
                    <a:pt x="9303" y="1"/>
                    <a:pt x="3606" y="3317"/>
                    <a:pt x="730" y="8897"/>
                  </a:cubicBezTo>
                  <a:lnTo>
                    <a:pt x="1123" y="9122"/>
                  </a:lnTo>
                  <a:cubicBezTo>
                    <a:pt x="674" y="9964"/>
                    <a:pt x="281" y="10919"/>
                    <a:pt x="0" y="11874"/>
                  </a:cubicBezTo>
                  <a:lnTo>
                    <a:pt x="2640" y="11874"/>
                  </a:lnTo>
                  <a:cubicBezTo>
                    <a:pt x="3033" y="10751"/>
                    <a:pt x="3595" y="9684"/>
                    <a:pt x="4269" y="8729"/>
                  </a:cubicBezTo>
                  <a:cubicBezTo>
                    <a:pt x="4774" y="7943"/>
                    <a:pt x="5336" y="7269"/>
                    <a:pt x="6010" y="6651"/>
                  </a:cubicBezTo>
                  <a:lnTo>
                    <a:pt x="5279" y="5864"/>
                  </a:lnTo>
                  <a:cubicBezTo>
                    <a:pt x="7979" y="3276"/>
                    <a:pt x="11542" y="1875"/>
                    <a:pt x="15228" y="1875"/>
                  </a:cubicBezTo>
                  <a:cubicBezTo>
                    <a:pt x="15300" y="1875"/>
                    <a:pt x="15373" y="1876"/>
                    <a:pt x="15445" y="1877"/>
                  </a:cubicBezTo>
                  <a:lnTo>
                    <a:pt x="15445" y="2944"/>
                  </a:lnTo>
                  <a:cubicBezTo>
                    <a:pt x="19096" y="2944"/>
                    <a:pt x="22522" y="4460"/>
                    <a:pt x="24993" y="7100"/>
                  </a:cubicBezTo>
                  <a:cubicBezTo>
                    <a:pt x="25555" y="7718"/>
                    <a:pt x="26116" y="8336"/>
                    <a:pt x="26566" y="9066"/>
                  </a:cubicBezTo>
                  <a:lnTo>
                    <a:pt x="27464" y="8504"/>
                  </a:lnTo>
                  <a:cubicBezTo>
                    <a:pt x="28138" y="9571"/>
                    <a:pt x="28644" y="10695"/>
                    <a:pt x="29037" y="11874"/>
                  </a:cubicBezTo>
                  <a:lnTo>
                    <a:pt x="31003" y="11874"/>
                  </a:lnTo>
                  <a:cubicBezTo>
                    <a:pt x="30273" y="9291"/>
                    <a:pt x="28981" y="6988"/>
                    <a:pt x="27127" y="5078"/>
                  </a:cubicBezTo>
                  <a:cubicBezTo>
                    <a:pt x="26173" y="4067"/>
                    <a:pt x="25106" y="3169"/>
                    <a:pt x="23926" y="2438"/>
                  </a:cubicBezTo>
                  <a:lnTo>
                    <a:pt x="23701" y="2832"/>
                  </a:lnTo>
                  <a:cubicBezTo>
                    <a:pt x="22747" y="2214"/>
                    <a:pt x="21736" y="1764"/>
                    <a:pt x="20669" y="1371"/>
                  </a:cubicBezTo>
                  <a:lnTo>
                    <a:pt x="20837" y="978"/>
                  </a:lnTo>
                  <a:cubicBezTo>
                    <a:pt x="19010" y="316"/>
                    <a:pt x="17136" y="1"/>
                    <a:pt x="15289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14"/>
            <p:cNvSpPr/>
            <p:nvPr/>
          </p:nvSpPr>
          <p:spPr>
            <a:xfrm>
              <a:off x="5152136" y="-543062"/>
              <a:ext cx="1285898" cy="1122251"/>
            </a:xfrm>
            <a:custGeom>
              <a:rect b="b" l="l" r="r" t="t"/>
              <a:pathLst>
                <a:path extrusionOk="0" h="20539" w="23534">
                  <a:moveTo>
                    <a:pt x="13200" y="0"/>
                  </a:moveTo>
                  <a:cubicBezTo>
                    <a:pt x="4831" y="56"/>
                    <a:pt x="1" y="9604"/>
                    <a:pt x="5000" y="16344"/>
                  </a:cubicBezTo>
                  <a:cubicBezTo>
                    <a:pt x="7100" y="19200"/>
                    <a:pt x="10183" y="20538"/>
                    <a:pt x="13234" y="20538"/>
                  </a:cubicBezTo>
                  <a:cubicBezTo>
                    <a:pt x="17444" y="20538"/>
                    <a:pt x="21596" y="17991"/>
                    <a:pt x="23028" y="13367"/>
                  </a:cubicBezTo>
                  <a:lnTo>
                    <a:pt x="23028" y="13311"/>
                  </a:lnTo>
                  <a:cubicBezTo>
                    <a:pt x="23365" y="12300"/>
                    <a:pt x="23534" y="11289"/>
                    <a:pt x="23534" y="10222"/>
                  </a:cubicBezTo>
                  <a:lnTo>
                    <a:pt x="22298" y="10222"/>
                  </a:lnTo>
                  <a:lnTo>
                    <a:pt x="22298" y="10278"/>
                  </a:lnTo>
                  <a:cubicBezTo>
                    <a:pt x="22298" y="15719"/>
                    <a:pt x="17839" y="19330"/>
                    <a:pt x="13182" y="19330"/>
                  </a:cubicBezTo>
                  <a:cubicBezTo>
                    <a:pt x="10964" y="19330"/>
                    <a:pt x="8701" y="18511"/>
                    <a:pt x="6853" y="16681"/>
                  </a:cubicBezTo>
                  <a:cubicBezTo>
                    <a:pt x="1180" y="11008"/>
                    <a:pt x="5168" y="1236"/>
                    <a:pt x="13200" y="1236"/>
                  </a:cubicBezTo>
                  <a:lnTo>
                    <a:pt x="1320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14"/>
            <p:cNvSpPr/>
            <p:nvPr/>
          </p:nvSpPr>
          <p:spPr>
            <a:xfrm>
              <a:off x="5526533" y="-341056"/>
              <a:ext cx="758075" cy="694147"/>
            </a:xfrm>
            <a:custGeom>
              <a:rect b="b" l="l" r="r" t="t"/>
              <a:pathLst>
                <a:path extrusionOk="0" h="12704" w="13874">
                  <a:moveTo>
                    <a:pt x="6362" y="1"/>
                  </a:moveTo>
                  <a:cubicBezTo>
                    <a:pt x="6245" y="1"/>
                    <a:pt x="6128" y="4"/>
                    <a:pt x="6011" y="10"/>
                  </a:cubicBezTo>
                  <a:lnTo>
                    <a:pt x="6067" y="10"/>
                  </a:lnTo>
                  <a:cubicBezTo>
                    <a:pt x="3146" y="178"/>
                    <a:pt x="675" y="2200"/>
                    <a:pt x="1" y="5009"/>
                  </a:cubicBezTo>
                  <a:lnTo>
                    <a:pt x="450" y="5121"/>
                  </a:lnTo>
                  <a:cubicBezTo>
                    <a:pt x="1185" y="2220"/>
                    <a:pt x="3767" y="472"/>
                    <a:pt x="6425" y="472"/>
                  </a:cubicBezTo>
                  <a:cubicBezTo>
                    <a:pt x="7833" y="472"/>
                    <a:pt x="9261" y="962"/>
                    <a:pt x="10448" y="2032"/>
                  </a:cubicBezTo>
                  <a:cubicBezTo>
                    <a:pt x="13874" y="5065"/>
                    <a:pt x="12806" y="10681"/>
                    <a:pt x="8482" y="12310"/>
                  </a:cubicBezTo>
                  <a:lnTo>
                    <a:pt x="8650" y="12703"/>
                  </a:lnTo>
                  <a:cubicBezTo>
                    <a:pt x="11739" y="11580"/>
                    <a:pt x="13480" y="8435"/>
                    <a:pt x="12806" y="5233"/>
                  </a:cubicBezTo>
                  <a:cubicBezTo>
                    <a:pt x="12211" y="2147"/>
                    <a:pt x="9476" y="1"/>
                    <a:pt x="6362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14"/>
            <p:cNvSpPr/>
            <p:nvPr/>
          </p:nvSpPr>
          <p:spPr>
            <a:xfrm>
              <a:off x="5722966" y="-154295"/>
              <a:ext cx="368328" cy="317076"/>
            </a:xfrm>
            <a:custGeom>
              <a:rect b="b" l="l" r="r" t="t"/>
              <a:pathLst>
                <a:path extrusionOk="0" h="5803" w="6741">
                  <a:moveTo>
                    <a:pt x="2918" y="0"/>
                  </a:moveTo>
                  <a:cubicBezTo>
                    <a:pt x="1424" y="0"/>
                    <a:pt x="0" y="1185"/>
                    <a:pt x="0" y="2939"/>
                  </a:cubicBezTo>
                  <a:cubicBezTo>
                    <a:pt x="0" y="4511"/>
                    <a:pt x="1292" y="5803"/>
                    <a:pt x="2921" y="5803"/>
                  </a:cubicBezTo>
                  <a:cubicBezTo>
                    <a:pt x="5505" y="5803"/>
                    <a:pt x="6740" y="2658"/>
                    <a:pt x="4943" y="860"/>
                  </a:cubicBezTo>
                  <a:cubicBezTo>
                    <a:pt x="4348" y="265"/>
                    <a:pt x="3625" y="0"/>
                    <a:pt x="2918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14"/>
            <p:cNvSpPr/>
            <p:nvPr/>
          </p:nvSpPr>
          <p:spPr>
            <a:xfrm>
              <a:off x="5600189" y="-138012"/>
              <a:ext cx="633879" cy="427940"/>
            </a:xfrm>
            <a:custGeom>
              <a:rect b="b" l="l" r="r" t="t"/>
              <a:pathLst>
                <a:path extrusionOk="0" h="7832" w="11601">
                  <a:moveTo>
                    <a:pt x="9100" y="1"/>
                  </a:moveTo>
                  <a:lnTo>
                    <a:pt x="8763" y="282"/>
                  </a:lnTo>
                  <a:cubicBezTo>
                    <a:pt x="11035" y="3602"/>
                    <a:pt x="8276" y="7365"/>
                    <a:pt x="5009" y="7365"/>
                  </a:cubicBezTo>
                  <a:cubicBezTo>
                    <a:pt x="4076" y="7365"/>
                    <a:pt x="3102" y="7058"/>
                    <a:pt x="2191" y="6347"/>
                  </a:cubicBezTo>
                  <a:cubicBezTo>
                    <a:pt x="619" y="5112"/>
                    <a:pt x="57" y="3034"/>
                    <a:pt x="787" y="1180"/>
                  </a:cubicBezTo>
                  <a:lnTo>
                    <a:pt x="338" y="1012"/>
                  </a:lnTo>
                  <a:cubicBezTo>
                    <a:pt x="113" y="1573"/>
                    <a:pt x="1" y="2191"/>
                    <a:pt x="1" y="2809"/>
                  </a:cubicBezTo>
                  <a:cubicBezTo>
                    <a:pt x="1" y="4325"/>
                    <a:pt x="731" y="5786"/>
                    <a:pt x="1911" y="6741"/>
                  </a:cubicBezTo>
                  <a:cubicBezTo>
                    <a:pt x="2894" y="7503"/>
                    <a:pt x="3945" y="7832"/>
                    <a:pt x="4953" y="7832"/>
                  </a:cubicBezTo>
                  <a:cubicBezTo>
                    <a:pt x="8549" y="7832"/>
                    <a:pt x="11600" y="3642"/>
                    <a:pt x="9100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" name="Google Shape;871;p14"/>
            <p:cNvSpPr/>
            <p:nvPr/>
          </p:nvSpPr>
          <p:spPr>
            <a:xfrm>
              <a:off x="1398926" y="-1267323"/>
              <a:ext cx="95183" cy="49121"/>
            </a:xfrm>
            <a:custGeom>
              <a:rect b="b" l="l" r="r" t="t"/>
              <a:pathLst>
                <a:path extrusionOk="0" h="899" w="1742">
                  <a:moveTo>
                    <a:pt x="1573" y="0"/>
                  </a:moveTo>
                  <a:lnTo>
                    <a:pt x="1" y="674"/>
                  </a:lnTo>
                  <a:lnTo>
                    <a:pt x="57" y="899"/>
                  </a:lnTo>
                  <a:lnTo>
                    <a:pt x="1686" y="281"/>
                  </a:lnTo>
                  <a:cubicBezTo>
                    <a:pt x="1742" y="225"/>
                    <a:pt x="1742" y="169"/>
                    <a:pt x="1742" y="113"/>
                  </a:cubicBezTo>
                  <a:cubicBezTo>
                    <a:pt x="1686" y="0"/>
                    <a:pt x="1630" y="0"/>
                    <a:pt x="1573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" name="Google Shape;872;p14"/>
            <p:cNvSpPr/>
            <p:nvPr/>
          </p:nvSpPr>
          <p:spPr>
            <a:xfrm>
              <a:off x="1478756" y="-923962"/>
              <a:ext cx="101248" cy="24916"/>
            </a:xfrm>
            <a:custGeom>
              <a:rect b="b" l="l" r="r" t="t"/>
              <a:pathLst>
                <a:path extrusionOk="0" h="456" w="1853">
                  <a:moveTo>
                    <a:pt x="1721" y="0"/>
                  </a:moveTo>
                  <a:cubicBezTo>
                    <a:pt x="1710" y="0"/>
                    <a:pt x="1698" y="2"/>
                    <a:pt x="1685" y="7"/>
                  </a:cubicBezTo>
                  <a:lnTo>
                    <a:pt x="0" y="175"/>
                  </a:lnTo>
                  <a:lnTo>
                    <a:pt x="0" y="456"/>
                  </a:lnTo>
                  <a:lnTo>
                    <a:pt x="1685" y="287"/>
                  </a:lnTo>
                  <a:cubicBezTo>
                    <a:pt x="1841" y="287"/>
                    <a:pt x="1852" y="0"/>
                    <a:pt x="1721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" name="Google Shape;873;p14"/>
            <p:cNvSpPr/>
            <p:nvPr/>
          </p:nvSpPr>
          <p:spPr>
            <a:xfrm>
              <a:off x="1435753" y="-1157277"/>
              <a:ext cx="100483" cy="43439"/>
            </a:xfrm>
            <a:custGeom>
              <a:rect b="b" l="l" r="r" t="t"/>
              <a:pathLst>
                <a:path extrusionOk="0" h="795" w="1839">
                  <a:moveTo>
                    <a:pt x="1672" y="1"/>
                  </a:moveTo>
                  <a:cubicBezTo>
                    <a:pt x="1659" y="1"/>
                    <a:pt x="1645" y="3"/>
                    <a:pt x="1630" y="8"/>
                  </a:cubicBezTo>
                  <a:lnTo>
                    <a:pt x="1" y="514"/>
                  </a:lnTo>
                  <a:cubicBezTo>
                    <a:pt x="1" y="626"/>
                    <a:pt x="57" y="682"/>
                    <a:pt x="57" y="794"/>
                  </a:cubicBezTo>
                  <a:lnTo>
                    <a:pt x="1686" y="289"/>
                  </a:lnTo>
                  <a:cubicBezTo>
                    <a:pt x="1839" y="238"/>
                    <a:pt x="1806" y="1"/>
                    <a:pt x="1672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" name="Google Shape;874;p14"/>
            <p:cNvSpPr/>
            <p:nvPr/>
          </p:nvSpPr>
          <p:spPr>
            <a:xfrm>
              <a:off x="1463402" y="-1037559"/>
              <a:ext cx="100483" cy="31145"/>
            </a:xfrm>
            <a:custGeom>
              <a:rect b="b" l="l" r="r" t="t"/>
              <a:pathLst>
                <a:path extrusionOk="0" h="570" w="1839">
                  <a:moveTo>
                    <a:pt x="1672" y="0"/>
                  </a:moveTo>
                  <a:cubicBezTo>
                    <a:pt x="1659" y="0"/>
                    <a:pt x="1644" y="2"/>
                    <a:pt x="1629" y="8"/>
                  </a:cubicBezTo>
                  <a:lnTo>
                    <a:pt x="0" y="288"/>
                  </a:lnTo>
                  <a:lnTo>
                    <a:pt x="0" y="569"/>
                  </a:lnTo>
                  <a:lnTo>
                    <a:pt x="1685" y="232"/>
                  </a:lnTo>
                  <a:cubicBezTo>
                    <a:pt x="1838" y="232"/>
                    <a:pt x="1806" y="0"/>
                    <a:pt x="1672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" name="Google Shape;875;p14"/>
            <p:cNvSpPr/>
            <p:nvPr/>
          </p:nvSpPr>
          <p:spPr>
            <a:xfrm>
              <a:off x="-212208" y="181144"/>
              <a:ext cx="58356" cy="92123"/>
            </a:xfrm>
            <a:custGeom>
              <a:rect b="b" l="l" r="r" t="t"/>
              <a:pathLst>
                <a:path extrusionOk="0" h="1686" w="1068">
                  <a:moveTo>
                    <a:pt x="843" y="1"/>
                  </a:moveTo>
                  <a:lnTo>
                    <a:pt x="0" y="1517"/>
                  </a:lnTo>
                  <a:cubicBezTo>
                    <a:pt x="0" y="1574"/>
                    <a:pt x="0" y="1630"/>
                    <a:pt x="57" y="1686"/>
                  </a:cubicBezTo>
                  <a:lnTo>
                    <a:pt x="113" y="1686"/>
                  </a:lnTo>
                  <a:cubicBezTo>
                    <a:pt x="169" y="1686"/>
                    <a:pt x="225" y="1686"/>
                    <a:pt x="225" y="1630"/>
                  </a:cubicBezTo>
                  <a:lnTo>
                    <a:pt x="1068" y="113"/>
                  </a:lnTo>
                  <a:lnTo>
                    <a:pt x="84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" name="Google Shape;876;p14"/>
            <p:cNvSpPr/>
            <p:nvPr/>
          </p:nvSpPr>
          <p:spPr>
            <a:xfrm>
              <a:off x="978521" y="129016"/>
              <a:ext cx="64475" cy="85949"/>
            </a:xfrm>
            <a:custGeom>
              <a:rect b="b" l="l" r="r" t="t"/>
              <a:pathLst>
                <a:path extrusionOk="0" h="1573" w="1180">
                  <a:moveTo>
                    <a:pt x="225" y="0"/>
                  </a:moveTo>
                  <a:lnTo>
                    <a:pt x="0" y="112"/>
                  </a:lnTo>
                  <a:lnTo>
                    <a:pt x="955" y="1517"/>
                  </a:lnTo>
                  <a:cubicBezTo>
                    <a:pt x="955" y="1573"/>
                    <a:pt x="1011" y="1573"/>
                    <a:pt x="1067" y="1573"/>
                  </a:cubicBezTo>
                  <a:lnTo>
                    <a:pt x="1124" y="1573"/>
                  </a:lnTo>
                  <a:cubicBezTo>
                    <a:pt x="1180" y="1517"/>
                    <a:pt x="1180" y="1460"/>
                    <a:pt x="1124" y="1404"/>
                  </a:cubicBez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" name="Google Shape;877;p14"/>
            <p:cNvSpPr/>
            <p:nvPr/>
          </p:nvSpPr>
          <p:spPr>
            <a:xfrm>
              <a:off x="1067530" y="61481"/>
              <a:ext cx="73655" cy="82889"/>
            </a:xfrm>
            <a:custGeom>
              <a:rect b="b" l="l" r="r" t="t"/>
              <a:pathLst>
                <a:path extrusionOk="0" h="1517" w="1348">
                  <a:moveTo>
                    <a:pt x="225" y="0"/>
                  </a:moveTo>
                  <a:lnTo>
                    <a:pt x="0" y="169"/>
                  </a:lnTo>
                  <a:lnTo>
                    <a:pt x="1123" y="1461"/>
                  </a:lnTo>
                  <a:cubicBezTo>
                    <a:pt x="1123" y="1517"/>
                    <a:pt x="1179" y="1517"/>
                    <a:pt x="1236" y="1517"/>
                  </a:cubicBezTo>
                  <a:lnTo>
                    <a:pt x="1292" y="1517"/>
                  </a:lnTo>
                  <a:cubicBezTo>
                    <a:pt x="1348" y="1461"/>
                    <a:pt x="1348" y="1405"/>
                    <a:pt x="1292" y="1348"/>
                  </a:cubicBez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" name="Google Shape;878;p14"/>
            <p:cNvSpPr/>
            <p:nvPr/>
          </p:nvSpPr>
          <p:spPr>
            <a:xfrm>
              <a:off x="1150365" y="-12175"/>
              <a:ext cx="76769" cy="79829"/>
            </a:xfrm>
            <a:custGeom>
              <a:rect b="b" l="l" r="r" t="t"/>
              <a:pathLst>
                <a:path extrusionOk="0" h="1461" w="1405">
                  <a:moveTo>
                    <a:pt x="169" y="1"/>
                  </a:moveTo>
                  <a:lnTo>
                    <a:pt x="0" y="169"/>
                  </a:lnTo>
                  <a:lnTo>
                    <a:pt x="1180" y="1405"/>
                  </a:lnTo>
                  <a:cubicBezTo>
                    <a:pt x="1180" y="1405"/>
                    <a:pt x="1236" y="1461"/>
                    <a:pt x="1292" y="1461"/>
                  </a:cubicBezTo>
                  <a:cubicBezTo>
                    <a:pt x="1292" y="1461"/>
                    <a:pt x="1348" y="1405"/>
                    <a:pt x="1348" y="1405"/>
                  </a:cubicBezTo>
                  <a:cubicBezTo>
                    <a:pt x="1405" y="1348"/>
                    <a:pt x="1405" y="1292"/>
                    <a:pt x="1348" y="1236"/>
                  </a:cubicBez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" name="Google Shape;879;p14"/>
            <p:cNvSpPr/>
            <p:nvPr/>
          </p:nvSpPr>
          <p:spPr>
            <a:xfrm>
              <a:off x="886451" y="184258"/>
              <a:ext cx="58356" cy="92068"/>
            </a:xfrm>
            <a:custGeom>
              <a:rect b="b" l="l" r="r" t="t"/>
              <a:pathLst>
                <a:path extrusionOk="0" h="1685" w="1068">
                  <a:moveTo>
                    <a:pt x="225" y="0"/>
                  </a:moveTo>
                  <a:lnTo>
                    <a:pt x="0" y="112"/>
                  </a:lnTo>
                  <a:lnTo>
                    <a:pt x="787" y="1629"/>
                  </a:lnTo>
                  <a:cubicBezTo>
                    <a:pt x="787" y="1629"/>
                    <a:pt x="843" y="1685"/>
                    <a:pt x="899" y="1685"/>
                  </a:cubicBezTo>
                  <a:lnTo>
                    <a:pt x="955" y="1685"/>
                  </a:lnTo>
                  <a:cubicBezTo>
                    <a:pt x="1011" y="1629"/>
                    <a:pt x="1067" y="1573"/>
                    <a:pt x="1011" y="1517"/>
                  </a:cubicBez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" name="Google Shape;880;p14"/>
            <p:cNvSpPr/>
            <p:nvPr/>
          </p:nvSpPr>
          <p:spPr>
            <a:xfrm>
              <a:off x="683898" y="270153"/>
              <a:ext cx="39942" cy="95183"/>
            </a:xfrm>
            <a:custGeom>
              <a:rect b="b" l="l" r="r" t="t"/>
              <a:pathLst>
                <a:path extrusionOk="0" h="1742" w="731">
                  <a:moveTo>
                    <a:pt x="225" y="1"/>
                  </a:moveTo>
                  <a:lnTo>
                    <a:pt x="0" y="57"/>
                  </a:lnTo>
                  <a:lnTo>
                    <a:pt x="450" y="1686"/>
                  </a:lnTo>
                  <a:cubicBezTo>
                    <a:pt x="506" y="1742"/>
                    <a:pt x="562" y="1742"/>
                    <a:pt x="618" y="1742"/>
                  </a:cubicBezTo>
                  <a:cubicBezTo>
                    <a:pt x="674" y="1742"/>
                    <a:pt x="731" y="1686"/>
                    <a:pt x="731" y="1629"/>
                  </a:cubicBez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" name="Google Shape;881;p14"/>
            <p:cNvSpPr/>
            <p:nvPr/>
          </p:nvSpPr>
          <p:spPr>
            <a:xfrm>
              <a:off x="573415" y="294741"/>
              <a:ext cx="33822" cy="101303"/>
            </a:xfrm>
            <a:custGeom>
              <a:rect b="b" l="l" r="r" t="t"/>
              <a:pathLst>
                <a:path extrusionOk="0" h="1854" w="619">
                  <a:moveTo>
                    <a:pt x="281" y="0"/>
                  </a:moveTo>
                  <a:lnTo>
                    <a:pt x="1" y="56"/>
                  </a:lnTo>
                  <a:lnTo>
                    <a:pt x="338" y="1741"/>
                  </a:lnTo>
                  <a:cubicBezTo>
                    <a:pt x="338" y="1797"/>
                    <a:pt x="394" y="1853"/>
                    <a:pt x="506" y="1853"/>
                  </a:cubicBezTo>
                  <a:cubicBezTo>
                    <a:pt x="562" y="1853"/>
                    <a:pt x="618" y="1741"/>
                    <a:pt x="562" y="1685"/>
                  </a:cubicBez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" name="Google Shape;882;p14"/>
            <p:cNvSpPr/>
            <p:nvPr/>
          </p:nvSpPr>
          <p:spPr>
            <a:xfrm>
              <a:off x="785147" y="233325"/>
              <a:ext cx="49176" cy="95183"/>
            </a:xfrm>
            <a:custGeom>
              <a:rect b="b" l="l" r="r" t="t"/>
              <a:pathLst>
                <a:path extrusionOk="0" h="1742" w="900">
                  <a:moveTo>
                    <a:pt x="226" y="1"/>
                  </a:moveTo>
                  <a:lnTo>
                    <a:pt x="1" y="57"/>
                  </a:lnTo>
                  <a:lnTo>
                    <a:pt x="619" y="1629"/>
                  </a:lnTo>
                  <a:cubicBezTo>
                    <a:pt x="675" y="1686"/>
                    <a:pt x="675" y="1742"/>
                    <a:pt x="731" y="1742"/>
                  </a:cubicBezTo>
                  <a:lnTo>
                    <a:pt x="787" y="1742"/>
                  </a:lnTo>
                  <a:cubicBezTo>
                    <a:pt x="843" y="1686"/>
                    <a:pt x="900" y="1629"/>
                    <a:pt x="900" y="1573"/>
                  </a:cubicBezTo>
                  <a:lnTo>
                    <a:pt x="22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" name="Google Shape;883;p14"/>
            <p:cNvSpPr/>
            <p:nvPr/>
          </p:nvSpPr>
          <p:spPr>
            <a:xfrm>
              <a:off x="1224021" y="-95010"/>
              <a:ext cx="85949" cy="70595"/>
            </a:xfrm>
            <a:custGeom>
              <a:rect b="b" l="l" r="r" t="t"/>
              <a:pathLst>
                <a:path extrusionOk="0" h="1292" w="1573">
                  <a:moveTo>
                    <a:pt x="169" y="0"/>
                  </a:moveTo>
                  <a:lnTo>
                    <a:pt x="0" y="225"/>
                  </a:lnTo>
                  <a:lnTo>
                    <a:pt x="1348" y="1292"/>
                  </a:lnTo>
                  <a:lnTo>
                    <a:pt x="1405" y="1292"/>
                  </a:lnTo>
                  <a:cubicBezTo>
                    <a:pt x="1461" y="1292"/>
                    <a:pt x="1517" y="1292"/>
                    <a:pt x="1517" y="1236"/>
                  </a:cubicBezTo>
                  <a:cubicBezTo>
                    <a:pt x="1573" y="1180"/>
                    <a:pt x="1573" y="1123"/>
                    <a:pt x="1517" y="1067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" name="Google Shape;884;p14"/>
            <p:cNvSpPr/>
            <p:nvPr/>
          </p:nvSpPr>
          <p:spPr>
            <a:xfrm>
              <a:off x="1478756" y="-696548"/>
              <a:ext cx="101303" cy="24643"/>
            </a:xfrm>
            <a:custGeom>
              <a:rect b="b" l="l" r="r" t="t"/>
              <a:pathLst>
                <a:path extrusionOk="0" h="451" w="1854">
                  <a:moveTo>
                    <a:pt x="0" y="1"/>
                  </a:moveTo>
                  <a:lnTo>
                    <a:pt x="0" y="282"/>
                  </a:lnTo>
                  <a:lnTo>
                    <a:pt x="1685" y="450"/>
                  </a:lnTo>
                  <a:cubicBezTo>
                    <a:pt x="1741" y="450"/>
                    <a:pt x="1797" y="394"/>
                    <a:pt x="1853" y="338"/>
                  </a:cubicBezTo>
                  <a:cubicBezTo>
                    <a:pt x="1853" y="282"/>
                    <a:pt x="1797" y="169"/>
                    <a:pt x="1685" y="169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" name="Google Shape;885;p14"/>
            <p:cNvSpPr/>
            <p:nvPr/>
          </p:nvSpPr>
          <p:spPr>
            <a:xfrm>
              <a:off x="1288442" y="-180959"/>
              <a:ext cx="92123" cy="61415"/>
            </a:xfrm>
            <a:custGeom>
              <a:rect b="b" l="l" r="r" t="t"/>
              <a:pathLst>
                <a:path extrusionOk="0" h="1124" w="1686">
                  <a:moveTo>
                    <a:pt x="169" y="0"/>
                  </a:moveTo>
                  <a:lnTo>
                    <a:pt x="1" y="169"/>
                  </a:lnTo>
                  <a:lnTo>
                    <a:pt x="1405" y="1124"/>
                  </a:lnTo>
                  <a:lnTo>
                    <a:pt x="1517" y="1124"/>
                  </a:lnTo>
                  <a:cubicBezTo>
                    <a:pt x="1573" y="1124"/>
                    <a:pt x="1573" y="1124"/>
                    <a:pt x="1630" y="1068"/>
                  </a:cubicBezTo>
                  <a:cubicBezTo>
                    <a:pt x="1686" y="1011"/>
                    <a:pt x="1686" y="955"/>
                    <a:pt x="1630" y="899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" name="Google Shape;886;p14"/>
            <p:cNvSpPr/>
            <p:nvPr/>
          </p:nvSpPr>
          <p:spPr>
            <a:xfrm>
              <a:off x="1460342" y="-583005"/>
              <a:ext cx="98243" cy="30762"/>
            </a:xfrm>
            <a:custGeom>
              <a:rect b="b" l="l" r="r" t="t"/>
              <a:pathLst>
                <a:path extrusionOk="0" h="563" w="1798">
                  <a:moveTo>
                    <a:pt x="56" y="1"/>
                  </a:moveTo>
                  <a:cubicBezTo>
                    <a:pt x="56" y="57"/>
                    <a:pt x="0" y="169"/>
                    <a:pt x="0" y="226"/>
                  </a:cubicBezTo>
                  <a:lnTo>
                    <a:pt x="1685" y="563"/>
                  </a:lnTo>
                  <a:cubicBezTo>
                    <a:pt x="1741" y="563"/>
                    <a:pt x="1797" y="506"/>
                    <a:pt x="1797" y="450"/>
                  </a:cubicBezTo>
                  <a:cubicBezTo>
                    <a:pt x="1797" y="394"/>
                    <a:pt x="1797" y="338"/>
                    <a:pt x="1741" y="338"/>
                  </a:cubicBezTo>
                  <a:lnTo>
                    <a:pt x="5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" name="Google Shape;887;p14"/>
            <p:cNvSpPr/>
            <p:nvPr/>
          </p:nvSpPr>
          <p:spPr>
            <a:xfrm>
              <a:off x="1484875" y="-802059"/>
              <a:ext cx="101303" cy="13496"/>
            </a:xfrm>
            <a:custGeom>
              <a:rect b="b" l="l" r="r" t="t"/>
              <a:pathLst>
                <a:path extrusionOk="0" h="247" w="1854">
                  <a:moveTo>
                    <a:pt x="1739" y="0"/>
                  </a:moveTo>
                  <a:cubicBezTo>
                    <a:pt x="1719" y="0"/>
                    <a:pt x="1700" y="7"/>
                    <a:pt x="1685" y="22"/>
                  </a:cubicBezTo>
                  <a:lnTo>
                    <a:pt x="0" y="22"/>
                  </a:lnTo>
                  <a:lnTo>
                    <a:pt x="0" y="78"/>
                  </a:lnTo>
                  <a:lnTo>
                    <a:pt x="0" y="247"/>
                  </a:lnTo>
                  <a:lnTo>
                    <a:pt x="1685" y="247"/>
                  </a:lnTo>
                  <a:cubicBezTo>
                    <a:pt x="1741" y="247"/>
                    <a:pt x="1854" y="191"/>
                    <a:pt x="1854" y="135"/>
                  </a:cubicBezTo>
                  <a:cubicBezTo>
                    <a:pt x="1854" y="52"/>
                    <a:pt x="1794" y="0"/>
                    <a:pt x="1739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" name="Google Shape;888;p14"/>
            <p:cNvSpPr/>
            <p:nvPr/>
          </p:nvSpPr>
          <p:spPr>
            <a:xfrm>
              <a:off x="1346744" y="-276089"/>
              <a:ext cx="95238" cy="55296"/>
            </a:xfrm>
            <a:custGeom>
              <a:rect b="b" l="l" r="r" t="t"/>
              <a:pathLst>
                <a:path extrusionOk="0" h="1012" w="1743">
                  <a:moveTo>
                    <a:pt x="169" y="0"/>
                  </a:moveTo>
                  <a:lnTo>
                    <a:pt x="1" y="225"/>
                  </a:lnTo>
                  <a:lnTo>
                    <a:pt x="1517" y="1011"/>
                  </a:lnTo>
                  <a:lnTo>
                    <a:pt x="1574" y="1011"/>
                  </a:lnTo>
                  <a:cubicBezTo>
                    <a:pt x="1630" y="1011"/>
                    <a:pt x="1686" y="955"/>
                    <a:pt x="1686" y="955"/>
                  </a:cubicBezTo>
                  <a:cubicBezTo>
                    <a:pt x="1742" y="899"/>
                    <a:pt x="1742" y="787"/>
                    <a:pt x="1630" y="787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" name="Google Shape;889;p14"/>
            <p:cNvSpPr/>
            <p:nvPr/>
          </p:nvSpPr>
          <p:spPr>
            <a:xfrm>
              <a:off x="1432693" y="-481701"/>
              <a:ext cx="101357" cy="43002"/>
            </a:xfrm>
            <a:custGeom>
              <a:rect b="b" l="l" r="r" t="t"/>
              <a:pathLst>
                <a:path extrusionOk="0" h="787" w="1855">
                  <a:moveTo>
                    <a:pt x="113" y="0"/>
                  </a:moveTo>
                  <a:cubicBezTo>
                    <a:pt x="113" y="113"/>
                    <a:pt x="57" y="169"/>
                    <a:pt x="1" y="281"/>
                  </a:cubicBezTo>
                  <a:lnTo>
                    <a:pt x="1629" y="787"/>
                  </a:lnTo>
                  <a:lnTo>
                    <a:pt x="1686" y="787"/>
                  </a:lnTo>
                  <a:cubicBezTo>
                    <a:pt x="1742" y="787"/>
                    <a:pt x="1798" y="731"/>
                    <a:pt x="1798" y="674"/>
                  </a:cubicBezTo>
                  <a:cubicBezTo>
                    <a:pt x="1854" y="618"/>
                    <a:pt x="1798" y="562"/>
                    <a:pt x="1742" y="506"/>
                  </a:cubicBezTo>
                  <a:lnTo>
                    <a:pt x="11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" name="Google Shape;890;p14"/>
            <p:cNvSpPr/>
            <p:nvPr/>
          </p:nvSpPr>
          <p:spPr>
            <a:xfrm>
              <a:off x="1395866" y="-374278"/>
              <a:ext cx="95183" cy="49121"/>
            </a:xfrm>
            <a:custGeom>
              <a:rect b="b" l="l" r="r" t="t"/>
              <a:pathLst>
                <a:path extrusionOk="0" h="899" w="1742">
                  <a:moveTo>
                    <a:pt x="113" y="0"/>
                  </a:moveTo>
                  <a:cubicBezTo>
                    <a:pt x="57" y="112"/>
                    <a:pt x="1" y="169"/>
                    <a:pt x="1" y="225"/>
                  </a:cubicBezTo>
                  <a:lnTo>
                    <a:pt x="1573" y="899"/>
                  </a:lnTo>
                  <a:lnTo>
                    <a:pt x="1629" y="899"/>
                  </a:lnTo>
                  <a:cubicBezTo>
                    <a:pt x="1686" y="899"/>
                    <a:pt x="1686" y="843"/>
                    <a:pt x="1742" y="843"/>
                  </a:cubicBezTo>
                  <a:cubicBezTo>
                    <a:pt x="1742" y="730"/>
                    <a:pt x="1742" y="674"/>
                    <a:pt x="1686" y="674"/>
                  </a:cubicBezTo>
                  <a:lnTo>
                    <a:pt x="11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" name="Google Shape;891;p14"/>
            <p:cNvSpPr/>
            <p:nvPr/>
          </p:nvSpPr>
          <p:spPr>
            <a:xfrm>
              <a:off x="355508" y="316215"/>
              <a:ext cx="15408" cy="101303"/>
            </a:xfrm>
            <a:custGeom>
              <a:rect b="b" l="l" r="r" t="t"/>
              <a:pathLst>
                <a:path extrusionOk="0" h="1854" w="282">
                  <a:moveTo>
                    <a:pt x="1" y="0"/>
                  </a:moveTo>
                  <a:lnTo>
                    <a:pt x="1" y="1685"/>
                  </a:lnTo>
                  <a:cubicBezTo>
                    <a:pt x="1" y="1797"/>
                    <a:pt x="57" y="1854"/>
                    <a:pt x="113" y="1854"/>
                  </a:cubicBezTo>
                  <a:cubicBezTo>
                    <a:pt x="226" y="1854"/>
                    <a:pt x="282" y="1797"/>
                    <a:pt x="282" y="1741"/>
                  </a:cubicBezTo>
                  <a:lnTo>
                    <a:pt x="282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Google Shape;892;p14"/>
            <p:cNvSpPr/>
            <p:nvPr/>
          </p:nvSpPr>
          <p:spPr>
            <a:xfrm>
              <a:off x="238905" y="313101"/>
              <a:ext cx="24588" cy="98297"/>
            </a:xfrm>
            <a:custGeom>
              <a:rect b="b" l="l" r="r" t="t"/>
              <a:pathLst>
                <a:path extrusionOk="0" h="1799" w="450">
                  <a:moveTo>
                    <a:pt x="169" y="1"/>
                  </a:moveTo>
                  <a:lnTo>
                    <a:pt x="1" y="1686"/>
                  </a:lnTo>
                  <a:cubicBezTo>
                    <a:pt x="1" y="1742"/>
                    <a:pt x="57" y="1798"/>
                    <a:pt x="113" y="1798"/>
                  </a:cubicBezTo>
                  <a:cubicBezTo>
                    <a:pt x="169" y="1798"/>
                    <a:pt x="225" y="1742"/>
                    <a:pt x="281" y="1686"/>
                  </a:cubicBezTo>
                  <a:lnTo>
                    <a:pt x="45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p14"/>
            <p:cNvSpPr/>
            <p:nvPr/>
          </p:nvSpPr>
          <p:spPr>
            <a:xfrm>
              <a:off x="119242" y="294741"/>
              <a:ext cx="30708" cy="98243"/>
            </a:xfrm>
            <a:custGeom>
              <a:rect b="b" l="l" r="r" t="t"/>
              <a:pathLst>
                <a:path extrusionOk="0" h="1798" w="562">
                  <a:moveTo>
                    <a:pt x="337" y="0"/>
                  </a:moveTo>
                  <a:lnTo>
                    <a:pt x="0" y="1685"/>
                  </a:lnTo>
                  <a:cubicBezTo>
                    <a:pt x="0" y="1741"/>
                    <a:pt x="56" y="1797"/>
                    <a:pt x="113" y="1797"/>
                  </a:cubicBezTo>
                  <a:cubicBezTo>
                    <a:pt x="169" y="1797"/>
                    <a:pt x="225" y="1741"/>
                    <a:pt x="225" y="1685"/>
                  </a:cubicBezTo>
                  <a:lnTo>
                    <a:pt x="562" y="56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" name="Google Shape;894;p14"/>
            <p:cNvSpPr/>
            <p:nvPr/>
          </p:nvSpPr>
          <p:spPr>
            <a:xfrm>
              <a:off x="-347225" y="58421"/>
              <a:ext cx="12294" cy="21528"/>
            </a:xfrm>
            <a:custGeom>
              <a:rect b="b" l="l" r="r" t="t"/>
              <a:pathLst>
                <a:path extrusionOk="0" h="394" w="225">
                  <a:moveTo>
                    <a:pt x="0" y="0"/>
                  </a:moveTo>
                  <a:lnTo>
                    <a:pt x="0" y="393"/>
                  </a:lnTo>
                  <a:lnTo>
                    <a:pt x="225" y="1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" name="Google Shape;895;p14"/>
            <p:cNvSpPr/>
            <p:nvPr/>
          </p:nvSpPr>
          <p:spPr>
            <a:xfrm>
              <a:off x="469051" y="313101"/>
              <a:ext cx="21583" cy="98297"/>
            </a:xfrm>
            <a:custGeom>
              <a:rect b="b" l="l" r="r" t="t"/>
              <a:pathLst>
                <a:path extrusionOk="0" h="1799" w="395">
                  <a:moveTo>
                    <a:pt x="1" y="1"/>
                  </a:moveTo>
                  <a:lnTo>
                    <a:pt x="113" y="1686"/>
                  </a:lnTo>
                  <a:cubicBezTo>
                    <a:pt x="169" y="1742"/>
                    <a:pt x="226" y="1798"/>
                    <a:pt x="282" y="1798"/>
                  </a:cubicBezTo>
                  <a:cubicBezTo>
                    <a:pt x="338" y="1798"/>
                    <a:pt x="394" y="1742"/>
                    <a:pt x="394" y="1686"/>
                  </a:cubicBezTo>
                  <a:lnTo>
                    <a:pt x="22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" name="Google Shape;896;p14"/>
            <p:cNvSpPr/>
            <p:nvPr/>
          </p:nvSpPr>
          <p:spPr>
            <a:xfrm>
              <a:off x="-316572" y="125902"/>
              <a:ext cx="64530" cy="86003"/>
            </a:xfrm>
            <a:custGeom>
              <a:rect b="b" l="l" r="r" t="t"/>
              <a:pathLst>
                <a:path extrusionOk="0" h="1574" w="1181">
                  <a:moveTo>
                    <a:pt x="956" y="1"/>
                  </a:moveTo>
                  <a:lnTo>
                    <a:pt x="1" y="1405"/>
                  </a:lnTo>
                  <a:cubicBezTo>
                    <a:pt x="1" y="1461"/>
                    <a:pt x="1" y="1517"/>
                    <a:pt x="57" y="1574"/>
                  </a:cubicBezTo>
                  <a:lnTo>
                    <a:pt x="113" y="1574"/>
                  </a:lnTo>
                  <a:cubicBezTo>
                    <a:pt x="169" y="1574"/>
                    <a:pt x="226" y="1517"/>
                    <a:pt x="226" y="1517"/>
                  </a:cubicBezTo>
                  <a:lnTo>
                    <a:pt x="1180" y="113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" name="Google Shape;897;p14"/>
            <p:cNvSpPr/>
            <p:nvPr/>
          </p:nvSpPr>
          <p:spPr>
            <a:xfrm>
              <a:off x="5699" y="264033"/>
              <a:ext cx="43002" cy="98243"/>
            </a:xfrm>
            <a:custGeom>
              <a:rect b="b" l="l" r="r" t="t"/>
              <a:pathLst>
                <a:path extrusionOk="0" h="1798" w="787">
                  <a:moveTo>
                    <a:pt x="506" y="0"/>
                  </a:moveTo>
                  <a:lnTo>
                    <a:pt x="0" y="1685"/>
                  </a:lnTo>
                  <a:cubicBezTo>
                    <a:pt x="0" y="1741"/>
                    <a:pt x="56" y="1798"/>
                    <a:pt x="112" y="1798"/>
                  </a:cubicBezTo>
                  <a:lnTo>
                    <a:pt x="169" y="1798"/>
                  </a:lnTo>
                  <a:cubicBezTo>
                    <a:pt x="225" y="1798"/>
                    <a:pt x="281" y="1798"/>
                    <a:pt x="281" y="1741"/>
                  </a:cubicBezTo>
                  <a:lnTo>
                    <a:pt x="786" y="113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" name="Google Shape;898;p14"/>
            <p:cNvSpPr/>
            <p:nvPr/>
          </p:nvSpPr>
          <p:spPr>
            <a:xfrm>
              <a:off x="-107844" y="230265"/>
              <a:ext cx="49121" cy="95183"/>
            </a:xfrm>
            <a:custGeom>
              <a:rect b="b" l="l" r="r" t="t"/>
              <a:pathLst>
                <a:path extrusionOk="0" h="1742" w="899">
                  <a:moveTo>
                    <a:pt x="674" y="1"/>
                  </a:moveTo>
                  <a:lnTo>
                    <a:pt x="0" y="1573"/>
                  </a:lnTo>
                  <a:cubicBezTo>
                    <a:pt x="0" y="1629"/>
                    <a:pt x="0" y="1685"/>
                    <a:pt x="112" y="1742"/>
                  </a:cubicBezTo>
                  <a:cubicBezTo>
                    <a:pt x="169" y="1742"/>
                    <a:pt x="225" y="1685"/>
                    <a:pt x="281" y="1685"/>
                  </a:cubicBezTo>
                  <a:lnTo>
                    <a:pt x="899" y="113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" name="Google Shape;899;p14"/>
            <p:cNvSpPr/>
            <p:nvPr/>
          </p:nvSpPr>
          <p:spPr>
            <a:xfrm>
              <a:off x="1337564" y="-1212081"/>
              <a:ext cx="178072" cy="73709"/>
            </a:xfrm>
            <a:custGeom>
              <a:rect b="b" l="l" r="r" t="t"/>
              <a:pathLst>
                <a:path extrusionOk="0" h="1349" w="3259">
                  <a:moveTo>
                    <a:pt x="3090" y="0"/>
                  </a:moveTo>
                  <a:lnTo>
                    <a:pt x="0" y="1067"/>
                  </a:lnTo>
                  <a:cubicBezTo>
                    <a:pt x="57" y="1180"/>
                    <a:pt x="113" y="1236"/>
                    <a:pt x="113" y="1348"/>
                  </a:cubicBezTo>
                  <a:lnTo>
                    <a:pt x="3146" y="281"/>
                  </a:lnTo>
                  <a:cubicBezTo>
                    <a:pt x="3202" y="225"/>
                    <a:pt x="3258" y="169"/>
                    <a:pt x="3258" y="113"/>
                  </a:cubicBezTo>
                  <a:cubicBezTo>
                    <a:pt x="3202" y="0"/>
                    <a:pt x="3146" y="0"/>
                    <a:pt x="3090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" name="Google Shape;900;p14"/>
            <p:cNvSpPr/>
            <p:nvPr/>
          </p:nvSpPr>
          <p:spPr>
            <a:xfrm>
              <a:off x="1297676" y="-1307210"/>
              <a:ext cx="159603" cy="70595"/>
            </a:xfrm>
            <a:custGeom>
              <a:rect b="b" l="l" r="r" t="t"/>
              <a:pathLst>
                <a:path extrusionOk="0" h="1292" w="2921">
                  <a:moveTo>
                    <a:pt x="2303" y="0"/>
                  </a:moveTo>
                  <a:lnTo>
                    <a:pt x="0" y="1067"/>
                  </a:lnTo>
                  <a:lnTo>
                    <a:pt x="113" y="1292"/>
                  </a:lnTo>
                  <a:lnTo>
                    <a:pt x="292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" name="Google Shape;901;p14"/>
            <p:cNvSpPr/>
            <p:nvPr/>
          </p:nvSpPr>
          <p:spPr>
            <a:xfrm>
              <a:off x="1398926" y="-865332"/>
              <a:ext cx="184191" cy="21528"/>
            </a:xfrm>
            <a:custGeom>
              <a:rect b="b" l="l" r="r" t="t"/>
              <a:pathLst>
                <a:path extrusionOk="0" h="394" w="3371">
                  <a:moveTo>
                    <a:pt x="3202" y="1"/>
                  </a:moveTo>
                  <a:cubicBezTo>
                    <a:pt x="3212" y="1"/>
                    <a:pt x="3222" y="1"/>
                    <a:pt x="3232" y="2"/>
                  </a:cubicBezTo>
                  <a:lnTo>
                    <a:pt x="3232" y="2"/>
                  </a:lnTo>
                  <a:lnTo>
                    <a:pt x="3258" y="1"/>
                  </a:lnTo>
                  <a:close/>
                  <a:moveTo>
                    <a:pt x="3232" y="2"/>
                  </a:moveTo>
                  <a:lnTo>
                    <a:pt x="1" y="169"/>
                  </a:lnTo>
                  <a:lnTo>
                    <a:pt x="1" y="394"/>
                  </a:lnTo>
                  <a:lnTo>
                    <a:pt x="3258" y="225"/>
                  </a:lnTo>
                  <a:cubicBezTo>
                    <a:pt x="3314" y="225"/>
                    <a:pt x="3371" y="169"/>
                    <a:pt x="3371" y="113"/>
                  </a:cubicBezTo>
                  <a:cubicBezTo>
                    <a:pt x="3371" y="62"/>
                    <a:pt x="3324" y="11"/>
                    <a:pt x="3232" y="2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Google Shape;902;p14"/>
            <p:cNvSpPr/>
            <p:nvPr/>
          </p:nvSpPr>
          <p:spPr>
            <a:xfrm>
              <a:off x="1368272" y="-1101598"/>
              <a:ext cx="181077" cy="58356"/>
            </a:xfrm>
            <a:custGeom>
              <a:rect b="b" l="l" r="r" t="t"/>
              <a:pathLst>
                <a:path extrusionOk="0" h="1068" w="3314">
                  <a:moveTo>
                    <a:pt x="3145" y="0"/>
                  </a:moveTo>
                  <a:lnTo>
                    <a:pt x="0" y="786"/>
                  </a:lnTo>
                  <a:lnTo>
                    <a:pt x="56" y="1067"/>
                  </a:lnTo>
                  <a:lnTo>
                    <a:pt x="3202" y="281"/>
                  </a:lnTo>
                  <a:cubicBezTo>
                    <a:pt x="3258" y="281"/>
                    <a:pt x="3314" y="169"/>
                    <a:pt x="3314" y="112"/>
                  </a:cubicBezTo>
                  <a:cubicBezTo>
                    <a:pt x="3258" y="56"/>
                    <a:pt x="3202" y="0"/>
                    <a:pt x="3145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" name="Google Shape;903;p14"/>
            <p:cNvSpPr/>
            <p:nvPr/>
          </p:nvSpPr>
          <p:spPr>
            <a:xfrm>
              <a:off x="1389746" y="-981935"/>
              <a:ext cx="181077" cy="39942"/>
            </a:xfrm>
            <a:custGeom>
              <a:rect b="b" l="l" r="r" t="t"/>
              <a:pathLst>
                <a:path extrusionOk="0" h="731" w="3314">
                  <a:moveTo>
                    <a:pt x="3202" y="1"/>
                  </a:moveTo>
                  <a:lnTo>
                    <a:pt x="0" y="450"/>
                  </a:lnTo>
                  <a:cubicBezTo>
                    <a:pt x="0" y="618"/>
                    <a:pt x="0" y="618"/>
                    <a:pt x="0" y="731"/>
                  </a:cubicBezTo>
                  <a:lnTo>
                    <a:pt x="3202" y="281"/>
                  </a:lnTo>
                  <a:cubicBezTo>
                    <a:pt x="3314" y="225"/>
                    <a:pt x="3314" y="169"/>
                    <a:pt x="3314" y="113"/>
                  </a:cubicBezTo>
                  <a:cubicBezTo>
                    <a:pt x="3314" y="57"/>
                    <a:pt x="3258" y="1"/>
                    <a:pt x="3202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p14"/>
            <p:cNvSpPr/>
            <p:nvPr/>
          </p:nvSpPr>
          <p:spPr>
            <a:xfrm>
              <a:off x="180603" y="221086"/>
              <a:ext cx="39942" cy="184137"/>
            </a:xfrm>
            <a:custGeom>
              <a:rect b="b" l="l" r="r" t="t"/>
              <a:pathLst>
                <a:path extrusionOk="0" h="3370" w="731">
                  <a:moveTo>
                    <a:pt x="506" y="0"/>
                  </a:moveTo>
                  <a:lnTo>
                    <a:pt x="0" y="3201"/>
                  </a:lnTo>
                  <a:cubicBezTo>
                    <a:pt x="0" y="3314"/>
                    <a:pt x="57" y="3370"/>
                    <a:pt x="113" y="3370"/>
                  </a:cubicBezTo>
                  <a:cubicBezTo>
                    <a:pt x="225" y="3370"/>
                    <a:pt x="225" y="3314"/>
                    <a:pt x="281" y="3258"/>
                  </a:cubicBezTo>
                  <a:lnTo>
                    <a:pt x="731" y="56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14"/>
            <p:cNvSpPr/>
            <p:nvPr/>
          </p:nvSpPr>
          <p:spPr>
            <a:xfrm>
              <a:off x="978521" y="27713"/>
              <a:ext cx="116656" cy="153484"/>
            </a:xfrm>
            <a:custGeom>
              <a:rect b="b" l="l" r="r" t="t"/>
              <a:pathLst>
                <a:path extrusionOk="0" h="2809" w="2135">
                  <a:moveTo>
                    <a:pt x="169" y="1"/>
                  </a:moveTo>
                  <a:lnTo>
                    <a:pt x="0" y="169"/>
                  </a:lnTo>
                  <a:lnTo>
                    <a:pt x="1910" y="2753"/>
                  </a:lnTo>
                  <a:cubicBezTo>
                    <a:pt x="1910" y="2753"/>
                    <a:pt x="1966" y="2809"/>
                    <a:pt x="2022" y="2809"/>
                  </a:cubicBezTo>
                  <a:lnTo>
                    <a:pt x="2078" y="2809"/>
                  </a:lnTo>
                  <a:cubicBezTo>
                    <a:pt x="2134" y="2753"/>
                    <a:pt x="2134" y="2640"/>
                    <a:pt x="2078" y="2584"/>
                  </a:cubicBez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" name="Google Shape;906;p14"/>
            <p:cNvSpPr/>
            <p:nvPr/>
          </p:nvSpPr>
          <p:spPr>
            <a:xfrm>
              <a:off x="889511" y="86014"/>
              <a:ext cx="104417" cy="165013"/>
            </a:xfrm>
            <a:custGeom>
              <a:rect b="b" l="l" r="r" t="t"/>
              <a:pathLst>
                <a:path extrusionOk="0" h="3020" w="1911">
                  <a:moveTo>
                    <a:pt x="225" y="1"/>
                  </a:moveTo>
                  <a:lnTo>
                    <a:pt x="0" y="113"/>
                  </a:lnTo>
                  <a:lnTo>
                    <a:pt x="1685" y="2921"/>
                  </a:lnTo>
                  <a:cubicBezTo>
                    <a:pt x="1685" y="2961"/>
                    <a:pt x="1713" y="3001"/>
                    <a:pt x="1750" y="3001"/>
                  </a:cubicBezTo>
                  <a:cubicBezTo>
                    <a:pt x="1765" y="3001"/>
                    <a:pt x="1781" y="2994"/>
                    <a:pt x="1798" y="2978"/>
                  </a:cubicBezTo>
                  <a:cubicBezTo>
                    <a:pt x="1798" y="3006"/>
                    <a:pt x="1812" y="3020"/>
                    <a:pt x="1826" y="3020"/>
                  </a:cubicBezTo>
                  <a:cubicBezTo>
                    <a:pt x="1840" y="3020"/>
                    <a:pt x="1854" y="3006"/>
                    <a:pt x="1854" y="2978"/>
                  </a:cubicBezTo>
                  <a:cubicBezTo>
                    <a:pt x="1910" y="2978"/>
                    <a:pt x="1910" y="2865"/>
                    <a:pt x="1910" y="2809"/>
                  </a:cubicBez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" name="Google Shape;907;p14"/>
            <p:cNvSpPr/>
            <p:nvPr/>
          </p:nvSpPr>
          <p:spPr>
            <a:xfrm>
              <a:off x="1055236" y="-36708"/>
              <a:ext cx="128950" cy="144250"/>
            </a:xfrm>
            <a:custGeom>
              <a:rect b="b" l="l" r="r" t="t"/>
              <a:pathLst>
                <a:path extrusionOk="0" h="2640" w="2360">
                  <a:moveTo>
                    <a:pt x="169" y="0"/>
                  </a:moveTo>
                  <a:lnTo>
                    <a:pt x="0" y="169"/>
                  </a:lnTo>
                  <a:lnTo>
                    <a:pt x="2135" y="2584"/>
                  </a:lnTo>
                  <a:cubicBezTo>
                    <a:pt x="2191" y="2584"/>
                    <a:pt x="2191" y="2640"/>
                    <a:pt x="2247" y="2640"/>
                  </a:cubicBezTo>
                  <a:lnTo>
                    <a:pt x="2359" y="2640"/>
                  </a:lnTo>
                  <a:cubicBezTo>
                    <a:pt x="2359" y="2584"/>
                    <a:pt x="2359" y="2471"/>
                    <a:pt x="2359" y="2415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" name="Google Shape;908;p14"/>
            <p:cNvSpPr/>
            <p:nvPr/>
          </p:nvSpPr>
          <p:spPr>
            <a:xfrm>
              <a:off x="803561" y="132076"/>
              <a:ext cx="89063" cy="168838"/>
            </a:xfrm>
            <a:custGeom>
              <a:rect b="b" l="l" r="r" t="t"/>
              <a:pathLst>
                <a:path extrusionOk="0" h="3090" w="1630">
                  <a:moveTo>
                    <a:pt x="226" y="0"/>
                  </a:moveTo>
                  <a:lnTo>
                    <a:pt x="1" y="113"/>
                  </a:lnTo>
                  <a:lnTo>
                    <a:pt x="1405" y="3033"/>
                  </a:lnTo>
                  <a:cubicBezTo>
                    <a:pt x="1405" y="3089"/>
                    <a:pt x="1461" y="3089"/>
                    <a:pt x="1517" y="3089"/>
                  </a:cubicBezTo>
                  <a:lnTo>
                    <a:pt x="1573" y="3089"/>
                  </a:lnTo>
                  <a:cubicBezTo>
                    <a:pt x="1630" y="3089"/>
                    <a:pt x="1630" y="2977"/>
                    <a:pt x="1630" y="2921"/>
                  </a:cubicBezTo>
                  <a:lnTo>
                    <a:pt x="226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" name="Google Shape;909;p14"/>
            <p:cNvSpPr/>
            <p:nvPr/>
          </p:nvSpPr>
          <p:spPr>
            <a:xfrm>
              <a:off x="1128892" y="-110364"/>
              <a:ext cx="144304" cy="128950"/>
            </a:xfrm>
            <a:custGeom>
              <a:rect b="b" l="l" r="r" t="t"/>
              <a:pathLst>
                <a:path extrusionOk="0" h="2360" w="2641">
                  <a:moveTo>
                    <a:pt x="169" y="0"/>
                  </a:moveTo>
                  <a:lnTo>
                    <a:pt x="0" y="169"/>
                  </a:lnTo>
                  <a:lnTo>
                    <a:pt x="2359" y="2359"/>
                  </a:lnTo>
                  <a:lnTo>
                    <a:pt x="2472" y="2359"/>
                  </a:lnTo>
                  <a:cubicBezTo>
                    <a:pt x="2528" y="2359"/>
                    <a:pt x="2528" y="2359"/>
                    <a:pt x="2584" y="2303"/>
                  </a:cubicBezTo>
                  <a:cubicBezTo>
                    <a:pt x="2640" y="2247"/>
                    <a:pt x="2640" y="2191"/>
                    <a:pt x="2584" y="2135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" name="Google Shape;910;p14"/>
            <p:cNvSpPr/>
            <p:nvPr/>
          </p:nvSpPr>
          <p:spPr>
            <a:xfrm>
              <a:off x="613303" y="202672"/>
              <a:ext cx="55296" cy="178017"/>
            </a:xfrm>
            <a:custGeom>
              <a:rect b="b" l="l" r="r" t="t"/>
              <a:pathLst>
                <a:path extrusionOk="0" h="3258" w="1012">
                  <a:moveTo>
                    <a:pt x="225" y="0"/>
                  </a:moveTo>
                  <a:lnTo>
                    <a:pt x="1" y="56"/>
                  </a:lnTo>
                  <a:lnTo>
                    <a:pt x="787" y="3201"/>
                  </a:lnTo>
                  <a:cubicBezTo>
                    <a:pt x="787" y="3258"/>
                    <a:pt x="843" y="3258"/>
                    <a:pt x="899" y="3258"/>
                  </a:cubicBezTo>
                  <a:cubicBezTo>
                    <a:pt x="955" y="3258"/>
                    <a:pt x="1012" y="3201"/>
                    <a:pt x="1012" y="3145"/>
                  </a:cubicBez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" name="Google Shape;911;p14"/>
            <p:cNvSpPr/>
            <p:nvPr/>
          </p:nvSpPr>
          <p:spPr>
            <a:xfrm>
              <a:off x="705372" y="171964"/>
              <a:ext cx="76769" cy="174957"/>
            </a:xfrm>
            <a:custGeom>
              <a:rect b="b" l="l" r="r" t="t"/>
              <a:pathLst>
                <a:path extrusionOk="0" h="3202" w="1405">
                  <a:moveTo>
                    <a:pt x="281" y="0"/>
                  </a:moveTo>
                  <a:lnTo>
                    <a:pt x="1" y="113"/>
                  </a:lnTo>
                  <a:lnTo>
                    <a:pt x="1124" y="3146"/>
                  </a:lnTo>
                  <a:cubicBezTo>
                    <a:pt x="1124" y="3202"/>
                    <a:pt x="1180" y="3202"/>
                    <a:pt x="1236" y="3202"/>
                  </a:cubicBezTo>
                  <a:lnTo>
                    <a:pt x="1292" y="3202"/>
                  </a:lnTo>
                  <a:cubicBezTo>
                    <a:pt x="1349" y="3202"/>
                    <a:pt x="1405" y="3146"/>
                    <a:pt x="1349" y="3033"/>
                  </a:cubicBez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" name="Google Shape;912;p14"/>
            <p:cNvSpPr/>
            <p:nvPr/>
          </p:nvSpPr>
          <p:spPr>
            <a:xfrm>
              <a:off x="1193313" y="-187079"/>
              <a:ext cx="153484" cy="116656"/>
            </a:xfrm>
            <a:custGeom>
              <a:rect b="b" l="l" r="r" t="t"/>
              <a:pathLst>
                <a:path extrusionOk="0" h="2135" w="2809">
                  <a:moveTo>
                    <a:pt x="113" y="0"/>
                  </a:moveTo>
                  <a:cubicBezTo>
                    <a:pt x="57" y="56"/>
                    <a:pt x="1" y="112"/>
                    <a:pt x="1" y="225"/>
                  </a:cubicBezTo>
                  <a:lnTo>
                    <a:pt x="2584" y="2134"/>
                  </a:lnTo>
                  <a:lnTo>
                    <a:pt x="2640" y="2134"/>
                  </a:lnTo>
                  <a:cubicBezTo>
                    <a:pt x="2697" y="2134"/>
                    <a:pt x="2697" y="2134"/>
                    <a:pt x="2753" y="2078"/>
                  </a:cubicBezTo>
                  <a:cubicBezTo>
                    <a:pt x="2809" y="2022"/>
                    <a:pt x="2809" y="1966"/>
                    <a:pt x="2753" y="1910"/>
                  </a:cubicBezTo>
                  <a:lnTo>
                    <a:pt x="11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" name="Google Shape;913;p14"/>
            <p:cNvSpPr/>
            <p:nvPr/>
          </p:nvSpPr>
          <p:spPr>
            <a:xfrm>
              <a:off x="1368272" y="-552297"/>
              <a:ext cx="178017" cy="55296"/>
            </a:xfrm>
            <a:custGeom>
              <a:rect b="b" l="l" r="r" t="t"/>
              <a:pathLst>
                <a:path extrusionOk="0" h="1012" w="3258">
                  <a:moveTo>
                    <a:pt x="56" y="1"/>
                  </a:moveTo>
                  <a:cubicBezTo>
                    <a:pt x="56" y="57"/>
                    <a:pt x="0" y="169"/>
                    <a:pt x="0" y="225"/>
                  </a:cubicBezTo>
                  <a:lnTo>
                    <a:pt x="3145" y="1012"/>
                  </a:lnTo>
                  <a:cubicBezTo>
                    <a:pt x="3258" y="1012"/>
                    <a:pt x="3258" y="787"/>
                    <a:pt x="3145" y="787"/>
                  </a:cubicBezTo>
                  <a:lnTo>
                    <a:pt x="3202" y="787"/>
                  </a:lnTo>
                  <a:lnTo>
                    <a:pt x="5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" name="Google Shape;914;p14"/>
            <p:cNvSpPr/>
            <p:nvPr/>
          </p:nvSpPr>
          <p:spPr>
            <a:xfrm>
              <a:off x="1389746" y="-653546"/>
              <a:ext cx="181077" cy="39942"/>
            </a:xfrm>
            <a:custGeom>
              <a:rect b="b" l="l" r="r" t="t"/>
              <a:pathLst>
                <a:path extrusionOk="0" h="731" w="3314">
                  <a:moveTo>
                    <a:pt x="0" y="0"/>
                  </a:moveTo>
                  <a:lnTo>
                    <a:pt x="0" y="225"/>
                  </a:lnTo>
                  <a:lnTo>
                    <a:pt x="3202" y="730"/>
                  </a:lnTo>
                  <a:cubicBezTo>
                    <a:pt x="3258" y="730"/>
                    <a:pt x="3314" y="674"/>
                    <a:pt x="3314" y="618"/>
                  </a:cubicBezTo>
                  <a:cubicBezTo>
                    <a:pt x="3314" y="506"/>
                    <a:pt x="3258" y="449"/>
                    <a:pt x="3202" y="44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" name="Google Shape;915;p14"/>
            <p:cNvSpPr/>
            <p:nvPr/>
          </p:nvSpPr>
          <p:spPr>
            <a:xfrm>
              <a:off x="1398926" y="-754849"/>
              <a:ext cx="184191" cy="24643"/>
            </a:xfrm>
            <a:custGeom>
              <a:rect b="b" l="l" r="r" t="t"/>
              <a:pathLst>
                <a:path extrusionOk="0" h="451" w="3371">
                  <a:moveTo>
                    <a:pt x="1" y="1"/>
                  </a:moveTo>
                  <a:lnTo>
                    <a:pt x="1" y="282"/>
                  </a:lnTo>
                  <a:lnTo>
                    <a:pt x="3258" y="450"/>
                  </a:lnTo>
                  <a:cubicBezTo>
                    <a:pt x="3314" y="450"/>
                    <a:pt x="3371" y="394"/>
                    <a:pt x="3371" y="338"/>
                  </a:cubicBezTo>
                  <a:cubicBezTo>
                    <a:pt x="3371" y="225"/>
                    <a:pt x="3314" y="169"/>
                    <a:pt x="3258" y="169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" name="Google Shape;916;p14"/>
            <p:cNvSpPr/>
            <p:nvPr/>
          </p:nvSpPr>
          <p:spPr>
            <a:xfrm>
              <a:off x="1337564" y="-457167"/>
              <a:ext cx="174957" cy="73709"/>
            </a:xfrm>
            <a:custGeom>
              <a:rect b="b" l="l" r="r" t="t"/>
              <a:pathLst>
                <a:path extrusionOk="0" h="1349" w="3202">
                  <a:moveTo>
                    <a:pt x="57" y="1"/>
                  </a:moveTo>
                  <a:cubicBezTo>
                    <a:pt x="57" y="57"/>
                    <a:pt x="0" y="169"/>
                    <a:pt x="0" y="225"/>
                  </a:cubicBezTo>
                  <a:lnTo>
                    <a:pt x="3033" y="1349"/>
                  </a:lnTo>
                  <a:lnTo>
                    <a:pt x="3090" y="1349"/>
                  </a:lnTo>
                  <a:cubicBezTo>
                    <a:pt x="3146" y="1292"/>
                    <a:pt x="3202" y="1292"/>
                    <a:pt x="3202" y="1236"/>
                  </a:cubicBezTo>
                  <a:cubicBezTo>
                    <a:pt x="3202" y="1180"/>
                    <a:pt x="3202" y="1124"/>
                    <a:pt x="3146" y="1068"/>
                  </a:cubicBezTo>
                  <a:lnTo>
                    <a:pt x="5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" name="Google Shape;917;p14"/>
            <p:cNvSpPr/>
            <p:nvPr/>
          </p:nvSpPr>
          <p:spPr>
            <a:xfrm>
              <a:off x="1251614" y="-273029"/>
              <a:ext cx="162718" cy="101303"/>
            </a:xfrm>
            <a:custGeom>
              <a:rect b="b" l="l" r="r" t="t"/>
              <a:pathLst>
                <a:path extrusionOk="0" h="1854" w="2978">
                  <a:moveTo>
                    <a:pt x="113" y="1"/>
                  </a:moveTo>
                  <a:lnTo>
                    <a:pt x="1" y="225"/>
                  </a:lnTo>
                  <a:lnTo>
                    <a:pt x="2753" y="1854"/>
                  </a:lnTo>
                  <a:lnTo>
                    <a:pt x="2809" y="1854"/>
                  </a:lnTo>
                  <a:cubicBezTo>
                    <a:pt x="2865" y="1854"/>
                    <a:pt x="2921" y="1854"/>
                    <a:pt x="2921" y="1798"/>
                  </a:cubicBezTo>
                  <a:cubicBezTo>
                    <a:pt x="2978" y="1742"/>
                    <a:pt x="2921" y="1685"/>
                    <a:pt x="2865" y="1629"/>
                  </a:cubicBezTo>
                  <a:lnTo>
                    <a:pt x="11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" name="Google Shape;918;p14"/>
            <p:cNvSpPr/>
            <p:nvPr/>
          </p:nvSpPr>
          <p:spPr>
            <a:xfrm>
              <a:off x="508994" y="221086"/>
              <a:ext cx="39942" cy="184137"/>
            </a:xfrm>
            <a:custGeom>
              <a:rect b="b" l="l" r="r" t="t"/>
              <a:pathLst>
                <a:path extrusionOk="0" h="3370" w="731">
                  <a:moveTo>
                    <a:pt x="281" y="0"/>
                  </a:moveTo>
                  <a:lnTo>
                    <a:pt x="0" y="56"/>
                  </a:lnTo>
                  <a:lnTo>
                    <a:pt x="449" y="3258"/>
                  </a:lnTo>
                  <a:cubicBezTo>
                    <a:pt x="506" y="3314"/>
                    <a:pt x="562" y="3370"/>
                    <a:pt x="618" y="3370"/>
                  </a:cubicBezTo>
                  <a:cubicBezTo>
                    <a:pt x="674" y="3370"/>
                    <a:pt x="730" y="3314"/>
                    <a:pt x="730" y="3201"/>
                  </a:cubicBez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" name="Google Shape;919;p14"/>
            <p:cNvSpPr/>
            <p:nvPr/>
          </p:nvSpPr>
          <p:spPr>
            <a:xfrm>
              <a:off x="1297676" y="-362038"/>
              <a:ext cx="168838" cy="89063"/>
            </a:xfrm>
            <a:custGeom>
              <a:rect b="b" l="l" r="r" t="t"/>
              <a:pathLst>
                <a:path extrusionOk="0" h="1630" w="3090">
                  <a:moveTo>
                    <a:pt x="113" y="1"/>
                  </a:moveTo>
                  <a:lnTo>
                    <a:pt x="0" y="225"/>
                  </a:lnTo>
                  <a:lnTo>
                    <a:pt x="2921" y="1630"/>
                  </a:lnTo>
                  <a:lnTo>
                    <a:pt x="2977" y="1630"/>
                  </a:lnTo>
                  <a:cubicBezTo>
                    <a:pt x="3033" y="1630"/>
                    <a:pt x="3089" y="1630"/>
                    <a:pt x="3089" y="1573"/>
                  </a:cubicBezTo>
                  <a:cubicBezTo>
                    <a:pt x="3089" y="1517"/>
                    <a:pt x="3089" y="1405"/>
                    <a:pt x="3033" y="1405"/>
                  </a:cubicBezTo>
                  <a:lnTo>
                    <a:pt x="11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" name="Google Shape;920;p14"/>
            <p:cNvSpPr/>
            <p:nvPr/>
          </p:nvSpPr>
          <p:spPr>
            <a:xfrm>
              <a:off x="410750" y="233325"/>
              <a:ext cx="21528" cy="184191"/>
            </a:xfrm>
            <a:custGeom>
              <a:rect b="b" l="l" r="r" t="t"/>
              <a:pathLst>
                <a:path extrusionOk="0" h="3371" w="394">
                  <a:moveTo>
                    <a:pt x="1" y="1"/>
                  </a:moveTo>
                  <a:lnTo>
                    <a:pt x="169" y="3258"/>
                  </a:lnTo>
                  <a:cubicBezTo>
                    <a:pt x="169" y="3314"/>
                    <a:pt x="225" y="3371"/>
                    <a:pt x="282" y="3371"/>
                  </a:cubicBezTo>
                  <a:cubicBezTo>
                    <a:pt x="338" y="3371"/>
                    <a:pt x="394" y="3314"/>
                    <a:pt x="394" y="3202"/>
                  </a:cubicBez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" name="Google Shape;921;p14"/>
            <p:cNvSpPr/>
            <p:nvPr/>
          </p:nvSpPr>
          <p:spPr>
            <a:xfrm>
              <a:off x="60940" y="202672"/>
              <a:ext cx="58356" cy="178017"/>
            </a:xfrm>
            <a:custGeom>
              <a:rect b="b" l="l" r="r" t="t"/>
              <a:pathLst>
                <a:path extrusionOk="0" h="3258" w="1068">
                  <a:moveTo>
                    <a:pt x="843" y="0"/>
                  </a:moveTo>
                  <a:lnTo>
                    <a:pt x="56" y="3089"/>
                  </a:lnTo>
                  <a:cubicBezTo>
                    <a:pt x="0" y="3145"/>
                    <a:pt x="56" y="3258"/>
                    <a:pt x="112" y="3258"/>
                  </a:cubicBezTo>
                  <a:cubicBezTo>
                    <a:pt x="169" y="3258"/>
                    <a:pt x="225" y="3201"/>
                    <a:pt x="281" y="3145"/>
                  </a:cubicBezTo>
                  <a:lnTo>
                    <a:pt x="1067" y="56"/>
                  </a:lnTo>
                  <a:lnTo>
                    <a:pt x="84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" name="Google Shape;922;p14"/>
            <p:cNvSpPr/>
            <p:nvPr/>
          </p:nvSpPr>
          <p:spPr>
            <a:xfrm>
              <a:off x="-49543" y="171964"/>
              <a:ext cx="76769" cy="174957"/>
            </a:xfrm>
            <a:custGeom>
              <a:rect b="b" l="l" r="r" t="t"/>
              <a:pathLst>
                <a:path extrusionOk="0" h="3202" w="1405">
                  <a:moveTo>
                    <a:pt x="1123" y="0"/>
                  </a:moveTo>
                  <a:lnTo>
                    <a:pt x="56" y="3033"/>
                  </a:lnTo>
                  <a:cubicBezTo>
                    <a:pt x="0" y="3089"/>
                    <a:pt x="56" y="3202"/>
                    <a:pt x="112" y="3202"/>
                  </a:cubicBezTo>
                  <a:lnTo>
                    <a:pt x="169" y="3202"/>
                  </a:lnTo>
                  <a:cubicBezTo>
                    <a:pt x="225" y="3202"/>
                    <a:pt x="281" y="3146"/>
                    <a:pt x="337" y="3089"/>
                  </a:cubicBezTo>
                  <a:lnTo>
                    <a:pt x="1404" y="57"/>
                  </a:lnTo>
                  <a:lnTo>
                    <a:pt x="112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" name="Google Shape;923;p14"/>
            <p:cNvSpPr/>
            <p:nvPr/>
          </p:nvSpPr>
          <p:spPr>
            <a:xfrm>
              <a:off x="-347225" y="-39768"/>
              <a:ext cx="24588" cy="39942"/>
            </a:xfrm>
            <a:custGeom>
              <a:rect b="b" l="l" r="r" t="t"/>
              <a:pathLst>
                <a:path extrusionOk="0" h="731" w="450">
                  <a:moveTo>
                    <a:pt x="281" y="0"/>
                  </a:moveTo>
                  <a:lnTo>
                    <a:pt x="0" y="337"/>
                  </a:lnTo>
                  <a:lnTo>
                    <a:pt x="0" y="730"/>
                  </a:lnTo>
                  <a:lnTo>
                    <a:pt x="450" y="225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" name="Google Shape;924;p14"/>
            <p:cNvSpPr/>
            <p:nvPr/>
          </p:nvSpPr>
          <p:spPr>
            <a:xfrm>
              <a:off x="297207" y="233325"/>
              <a:ext cx="24643" cy="184191"/>
            </a:xfrm>
            <a:custGeom>
              <a:rect b="b" l="l" r="r" t="t"/>
              <a:pathLst>
                <a:path extrusionOk="0" h="3371" w="451">
                  <a:moveTo>
                    <a:pt x="169" y="1"/>
                  </a:moveTo>
                  <a:lnTo>
                    <a:pt x="1" y="3202"/>
                  </a:lnTo>
                  <a:cubicBezTo>
                    <a:pt x="1" y="3314"/>
                    <a:pt x="57" y="3371"/>
                    <a:pt x="113" y="3371"/>
                  </a:cubicBezTo>
                  <a:cubicBezTo>
                    <a:pt x="225" y="3371"/>
                    <a:pt x="282" y="3314"/>
                    <a:pt x="282" y="3202"/>
                  </a:cubicBezTo>
                  <a:lnTo>
                    <a:pt x="45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" name="Google Shape;925;p14"/>
            <p:cNvSpPr/>
            <p:nvPr/>
          </p:nvSpPr>
          <p:spPr>
            <a:xfrm>
              <a:off x="-163086" y="132076"/>
              <a:ext cx="92068" cy="168838"/>
            </a:xfrm>
            <a:custGeom>
              <a:rect b="b" l="l" r="r" t="t"/>
              <a:pathLst>
                <a:path extrusionOk="0" h="3090" w="1685">
                  <a:moveTo>
                    <a:pt x="1460" y="0"/>
                  </a:moveTo>
                  <a:lnTo>
                    <a:pt x="56" y="2921"/>
                  </a:lnTo>
                  <a:cubicBezTo>
                    <a:pt x="0" y="2977"/>
                    <a:pt x="56" y="3033"/>
                    <a:pt x="112" y="3089"/>
                  </a:cubicBezTo>
                  <a:lnTo>
                    <a:pt x="169" y="3089"/>
                  </a:lnTo>
                  <a:cubicBezTo>
                    <a:pt x="225" y="3089"/>
                    <a:pt x="281" y="3033"/>
                    <a:pt x="281" y="2977"/>
                  </a:cubicBezTo>
                  <a:lnTo>
                    <a:pt x="1685" y="113"/>
                  </a:lnTo>
                  <a:lnTo>
                    <a:pt x="146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" name="Google Shape;926;p14"/>
            <p:cNvSpPr/>
            <p:nvPr/>
          </p:nvSpPr>
          <p:spPr>
            <a:xfrm>
              <a:off x="-347225" y="24653"/>
              <a:ext cx="104362" cy="147364"/>
            </a:xfrm>
            <a:custGeom>
              <a:rect b="b" l="l" r="r" t="t"/>
              <a:pathLst>
                <a:path extrusionOk="0" h="2697" w="1910">
                  <a:moveTo>
                    <a:pt x="1685" y="1"/>
                  </a:moveTo>
                  <a:lnTo>
                    <a:pt x="0" y="2247"/>
                  </a:lnTo>
                  <a:lnTo>
                    <a:pt x="0" y="2696"/>
                  </a:lnTo>
                  <a:lnTo>
                    <a:pt x="1910" y="169"/>
                  </a:lnTo>
                  <a:lnTo>
                    <a:pt x="168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" name="Google Shape;927;p14"/>
            <p:cNvSpPr/>
            <p:nvPr/>
          </p:nvSpPr>
          <p:spPr>
            <a:xfrm>
              <a:off x="-264390" y="82954"/>
              <a:ext cx="104417" cy="162718"/>
            </a:xfrm>
            <a:custGeom>
              <a:rect b="b" l="l" r="r" t="t"/>
              <a:pathLst>
                <a:path extrusionOk="0" h="2978" w="1911">
                  <a:moveTo>
                    <a:pt x="1686" y="1"/>
                  </a:moveTo>
                  <a:lnTo>
                    <a:pt x="57" y="2809"/>
                  </a:lnTo>
                  <a:cubicBezTo>
                    <a:pt x="1" y="2865"/>
                    <a:pt x="1" y="2921"/>
                    <a:pt x="113" y="2977"/>
                  </a:cubicBezTo>
                  <a:lnTo>
                    <a:pt x="169" y="2977"/>
                  </a:lnTo>
                  <a:cubicBezTo>
                    <a:pt x="225" y="2977"/>
                    <a:pt x="225" y="2921"/>
                    <a:pt x="281" y="2921"/>
                  </a:cubicBezTo>
                  <a:lnTo>
                    <a:pt x="1910" y="113"/>
                  </a:lnTo>
                  <a:lnTo>
                    <a:pt x="168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" name="Google Shape;928;p14"/>
            <p:cNvSpPr/>
            <p:nvPr/>
          </p:nvSpPr>
          <p:spPr>
            <a:xfrm>
              <a:off x="-347225" y="-1307210"/>
              <a:ext cx="1896554" cy="1436267"/>
            </a:xfrm>
            <a:custGeom>
              <a:rect b="b" l="l" r="r" t="t"/>
              <a:pathLst>
                <a:path extrusionOk="0" h="26286" w="34710">
                  <a:moveTo>
                    <a:pt x="26791" y="0"/>
                  </a:moveTo>
                  <a:cubicBezTo>
                    <a:pt x="31677" y="7358"/>
                    <a:pt x="29936" y="17355"/>
                    <a:pt x="22747" y="22578"/>
                  </a:cubicBezTo>
                  <a:cubicBezTo>
                    <a:pt x="19818" y="24706"/>
                    <a:pt x="16413" y="25734"/>
                    <a:pt x="13035" y="25734"/>
                  </a:cubicBezTo>
                  <a:cubicBezTo>
                    <a:pt x="8121" y="25734"/>
                    <a:pt x="3262" y="23560"/>
                    <a:pt x="0" y="19433"/>
                  </a:cubicBezTo>
                  <a:lnTo>
                    <a:pt x="0" y="20163"/>
                  </a:lnTo>
                  <a:cubicBezTo>
                    <a:pt x="3258" y="24039"/>
                    <a:pt x="8032" y="26285"/>
                    <a:pt x="13087" y="26285"/>
                  </a:cubicBezTo>
                  <a:cubicBezTo>
                    <a:pt x="26566" y="26285"/>
                    <a:pt x="34710" y="11289"/>
                    <a:pt x="27296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" name="Google Shape;929;p14"/>
            <p:cNvSpPr/>
            <p:nvPr/>
          </p:nvSpPr>
          <p:spPr>
            <a:xfrm>
              <a:off x="67060" y="-1097773"/>
              <a:ext cx="107477" cy="106712"/>
            </a:xfrm>
            <a:custGeom>
              <a:rect b="b" l="l" r="r" t="t"/>
              <a:pathLst>
                <a:path extrusionOk="0" h="1953" w="1967">
                  <a:moveTo>
                    <a:pt x="169" y="0"/>
                  </a:moveTo>
                  <a:cubicBezTo>
                    <a:pt x="127" y="0"/>
                    <a:pt x="85" y="14"/>
                    <a:pt x="57" y="42"/>
                  </a:cubicBezTo>
                  <a:cubicBezTo>
                    <a:pt x="0" y="99"/>
                    <a:pt x="0" y="155"/>
                    <a:pt x="57" y="211"/>
                  </a:cubicBezTo>
                  <a:lnTo>
                    <a:pt x="1798" y="1952"/>
                  </a:lnTo>
                  <a:lnTo>
                    <a:pt x="1966" y="1727"/>
                  </a:lnTo>
                  <a:lnTo>
                    <a:pt x="281" y="42"/>
                  </a:lnTo>
                  <a:cubicBezTo>
                    <a:pt x="253" y="14"/>
                    <a:pt x="211" y="0"/>
                    <a:pt x="169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" name="Google Shape;930;p14"/>
            <p:cNvSpPr/>
            <p:nvPr/>
          </p:nvSpPr>
          <p:spPr>
            <a:xfrm>
              <a:off x="-187674" y="-810091"/>
              <a:ext cx="276260" cy="12349"/>
            </a:xfrm>
            <a:custGeom>
              <a:rect b="b" l="l" r="r" t="t"/>
              <a:pathLst>
                <a:path extrusionOk="0" h="226" w="5056">
                  <a:moveTo>
                    <a:pt x="113" y="1"/>
                  </a:moveTo>
                  <a:cubicBezTo>
                    <a:pt x="57" y="1"/>
                    <a:pt x="1" y="57"/>
                    <a:pt x="1" y="113"/>
                  </a:cubicBezTo>
                  <a:cubicBezTo>
                    <a:pt x="1" y="169"/>
                    <a:pt x="57" y="225"/>
                    <a:pt x="113" y="225"/>
                  </a:cubicBezTo>
                  <a:lnTo>
                    <a:pt x="5056" y="225"/>
                  </a:lnTo>
                  <a:lnTo>
                    <a:pt x="5056" y="169"/>
                  </a:lnTo>
                  <a:lnTo>
                    <a:pt x="505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" name="Google Shape;931;p14"/>
            <p:cNvSpPr/>
            <p:nvPr/>
          </p:nvSpPr>
          <p:spPr>
            <a:xfrm>
              <a:off x="355508" y="-1310325"/>
              <a:ext cx="15408" cy="230253"/>
            </a:xfrm>
            <a:custGeom>
              <a:rect b="b" l="l" r="r" t="t"/>
              <a:pathLst>
                <a:path extrusionOk="0" h="4214" w="282">
                  <a:moveTo>
                    <a:pt x="1" y="1"/>
                  </a:moveTo>
                  <a:lnTo>
                    <a:pt x="1" y="4213"/>
                  </a:lnTo>
                  <a:lnTo>
                    <a:pt x="282" y="4213"/>
                  </a:lnTo>
                  <a:lnTo>
                    <a:pt x="282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" name="Google Shape;932;p14"/>
            <p:cNvSpPr/>
            <p:nvPr/>
          </p:nvSpPr>
          <p:spPr>
            <a:xfrm>
              <a:off x="-34243" y="-1196727"/>
              <a:ext cx="948277" cy="943414"/>
            </a:xfrm>
            <a:custGeom>
              <a:rect b="b" l="l" r="r" t="t"/>
              <a:pathLst>
                <a:path extrusionOk="0" h="17266" w="17355">
                  <a:moveTo>
                    <a:pt x="9493" y="0"/>
                  </a:moveTo>
                  <a:lnTo>
                    <a:pt x="9212" y="899"/>
                  </a:lnTo>
                  <a:cubicBezTo>
                    <a:pt x="10167" y="1179"/>
                    <a:pt x="11065" y="1685"/>
                    <a:pt x="11852" y="2415"/>
                  </a:cubicBezTo>
                  <a:lnTo>
                    <a:pt x="10785" y="3482"/>
                  </a:lnTo>
                  <a:lnTo>
                    <a:pt x="11009" y="3651"/>
                  </a:lnTo>
                  <a:lnTo>
                    <a:pt x="12020" y="2584"/>
                  </a:lnTo>
                  <a:cubicBezTo>
                    <a:pt x="13200" y="3819"/>
                    <a:pt x="13874" y="5392"/>
                    <a:pt x="13930" y="7021"/>
                  </a:cubicBezTo>
                  <a:lnTo>
                    <a:pt x="12469" y="7021"/>
                  </a:lnTo>
                  <a:lnTo>
                    <a:pt x="12469" y="7245"/>
                  </a:lnTo>
                  <a:lnTo>
                    <a:pt x="12469" y="7358"/>
                  </a:lnTo>
                  <a:lnTo>
                    <a:pt x="13874" y="7358"/>
                  </a:lnTo>
                  <a:cubicBezTo>
                    <a:pt x="13817" y="8986"/>
                    <a:pt x="13200" y="10615"/>
                    <a:pt x="12020" y="11795"/>
                  </a:cubicBezTo>
                  <a:lnTo>
                    <a:pt x="11009" y="10784"/>
                  </a:lnTo>
                  <a:lnTo>
                    <a:pt x="10841" y="11008"/>
                  </a:lnTo>
                  <a:lnTo>
                    <a:pt x="11852" y="12019"/>
                  </a:lnTo>
                  <a:cubicBezTo>
                    <a:pt x="10616" y="13199"/>
                    <a:pt x="9043" y="13873"/>
                    <a:pt x="7359" y="13873"/>
                  </a:cubicBezTo>
                  <a:lnTo>
                    <a:pt x="7359" y="12412"/>
                  </a:lnTo>
                  <a:lnTo>
                    <a:pt x="7078" y="12412"/>
                  </a:lnTo>
                  <a:lnTo>
                    <a:pt x="7078" y="13873"/>
                  </a:lnTo>
                  <a:cubicBezTo>
                    <a:pt x="5393" y="13873"/>
                    <a:pt x="3820" y="13199"/>
                    <a:pt x="2585" y="12019"/>
                  </a:cubicBezTo>
                  <a:lnTo>
                    <a:pt x="3708" y="10896"/>
                  </a:lnTo>
                  <a:lnTo>
                    <a:pt x="3539" y="10727"/>
                  </a:lnTo>
                  <a:lnTo>
                    <a:pt x="2416" y="11851"/>
                  </a:lnTo>
                  <a:cubicBezTo>
                    <a:pt x="1686" y="11121"/>
                    <a:pt x="1180" y="10222"/>
                    <a:pt x="900" y="9211"/>
                  </a:cubicBezTo>
                  <a:lnTo>
                    <a:pt x="1" y="9492"/>
                  </a:lnTo>
                  <a:cubicBezTo>
                    <a:pt x="956" y="12637"/>
                    <a:pt x="3820" y="14771"/>
                    <a:pt x="7078" y="14827"/>
                  </a:cubicBezTo>
                  <a:lnTo>
                    <a:pt x="7078" y="17186"/>
                  </a:lnTo>
                  <a:cubicBezTo>
                    <a:pt x="7117" y="17226"/>
                    <a:pt x="7157" y="17266"/>
                    <a:pt x="7197" y="17266"/>
                  </a:cubicBezTo>
                  <a:cubicBezTo>
                    <a:pt x="7213" y="17266"/>
                    <a:pt x="7230" y="17259"/>
                    <a:pt x="7246" y="17243"/>
                  </a:cubicBezTo>
                  <a:cubicBezTo>
                    <a:pt x="7359" y="17243"/>
                    <a:pt x="7415" y="17186"/>
                    <a:pt x="7415" y="17130"/>
                  </a:cubicBezTo>
                  <a:lnTo>
                    <a:pt x="7415" y="14827"/>
                  </a:lnTo>
                  <a:cubicBezTo>
                    <a:pt x="11459" y="14715"/>
                    <a:pt x="14772" y="11401"/>
                    <a:pt x="14828" y="7358"/>
                  </a:cubicBezTo>
                  <a:lnTo>
                    <a:pt x="17187" y="7358"/>
                  </a:lnTo>
                  <a:cubicBezTo>
                    <a:pt x="17343" y="7358"/>
                    <a:pt x="17355" y="7070"/>
                    <a:pt x="17223" y="7070"/>
                  </a:cubicBezTo>
                  <a:cubicBezTo>
                    <a:pt x="17212" y="7070"/>
                    <a:pt x="17200" y="7072"/>
                    <a:pt x="17187" y="7077"/>
                  </a:cubicBezTo>
                  <a:lnTo>
                    <a:pt x="14828" y="7077"/>
                  </a:lnTo>
                  <a:cubicBezTo>
                    <a:pt x="14772" y="5111"/>
                    <a:pt x="13986" y="3258"/>
                    <a:pt x="12638" y="1910"/>
                  </a:cubicBezTo>
                  <a:lnTo>
                    <a:pt x="12638" y="1853"/>
                  </a:lnTo>
                  <a:cubicBezTo>
                    <a:pt x="12638" y="1835"/>
                    <a:pt x="12638" y="1828"/>
                    <a:pt x="12636" y="1828"/>
                  </a:cubicBezTo>
                  <a:cubicBezTo>
                    <a:pt x="12632" y="1828"/>
                    <a:pt x="12619" y="1853"/>
                    <a:pt x="12582" y="1853"/>
                  </a:cubicBezTo>
                  <a:cubicBezTo>
                    <a:pt x="11683" y="1011"/>
                    <a:pt x="10616" y="337"/>
                    <a:pt x="9493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" name="Google Shape;933;p14"/>
            <p:cNvSpPr/>
            <p:nvPr/>
          </p:nvSpPr>
          <p:spPr>
            <a:xfrm>
              <a:off x="-175380" y="-1307210"/>
              <a:ext cx="1402500" cy="1288466"/>
            </a:xfrm>
            <a:custGeom>
              <a:rect b="b" l="l" r="r" t="t"/>
              <a:pathLst>
                <a:path extrusionOk="0" h="23581" w="25668">
                  <a:moveTo>
                    <a:pt x="18647" y="0"/>
                  </a:moveTo>
                  <a:cubicBezTo>
                    <a:pt x="21231" y="2415"/>
                    <a:pt x="22691" y="5785"/>
                    <a:pt x="22635" y="9267"/>
                  </a:cubicBezTo>
                  <a:cubicBezTo>
                    <a:pt x="22673" y="16981"/>
                    <a:pt x="16387" y="22072"/>
                    <a:pt x="9830" y="22072"/>
                  </a:cubicBezTo>
                  <a:cubicBezTo>
                    <a:pt x="6695" y="22072"/>
                    <a:pt x="3497" y="20908"/>
                    <a:pt x="899" y="18310"/>
                  </a:cubicBezTo>
                  <a:lnTo>
                    <a:pt x="0" y="19208"/>
                  </a:lnTo>
                  <a:cubicBezTo>
                    <a:pt x="2764" y="22118"/>
                    <a:pt x="6463" y="23580"/>
                    <a:pt x="10175" y="23580"/>
                  </a:cubicBezTo>
                  <a:cubicBezTo>
                    <a:pt x="13628" y="23580"/>
                    <a:pt x="17092" y="22315"/>
                    <a:pt x="19826" y="19770"/>
                  </a:cubicBezTo>
                  <a:cubicBezTo>
                    <a:pt x="25443" y="14434"/>
                    <a:pt x="25668" y="5617"/>
                    <a:pt x="20388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" name="Google Shape;934;p14"/>
            <p:cNvSpPr/>
            <p:nvPr/>
          </p:nvSpPr>
          <p:spPr>
            <a:xfrm>
              <a:off x="622537" y="-1307210"/>
              <a:ext cx="494110" cy="807142"/>
            </a:xfrm>
            <a:custGeom>
              <a:rect b="b" l="l" r="r" t="t"/>
              <a:pathLst>
                <a:path extrusionOk="0" h="14772" w="9043">
                  <a:moveTo>
                    <a:pt x="0" y="0"/>
                  </a:moveTo>
                  <a:cubicBezTo>
                    <a:pt x="730" y="393"/>
                    <a:pt x="1460" y="843"/>
                    <a:pt x="2134" y="1404"/>
                  </a:cubicBezTo>
                  <a:lnTo>
                    <a:pt x="2640" y="786"/>
                  </a:lnTo>
                  <a:cubicBezTo>
                    <a:pt x="6403" y="4156"/>
                    <a:pt x="7582" y="9548"/>
                    <a:pt x="5448" y="14154"/>
                  </a:cubicBezTo>
                  <a:lnTo>
                    <a:pt x="6740" y="14771"/>
                  </a:lnTo>
                  <a:cubicBezTo>
                    <a:pt x="9043" y="9717"/>
                    <a:pt x="7863" y="3763"/>
                    <a:pt x="3819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" name="Google Shape;935;p14"/>
            <p:cNvSpPr/>
            <p:nvPr/>
          </p:nvSpPr>
          <p:spPr>
            <a:xfrm>
              <a:off x="-347225" y="-1304151"/>
              <a:ext cx="702780" cy="1190770"/>
            </a:xfrm>
            <a:custGeom>
              <a:rect b="b" l="l" r="r" t="t"/>
              <a:pathLst>
                <a:path extrusionOk="0" h="21793" w="12862">
                  <a:moveTo>
                    <a:pt x="4100" y="0"/>
                  </a:moveTo>
                  <a:cubicBezTo>
                    <a:pt x="1517" y="2415"/>
                    <a:pt x="56" y="5785"/>
                    <a:pt x="0" y="9324"/>
                  </a:cubicBezTo>
                  <a:cubicBezTo>
                    <a:pt x="0" y="10728"/>
                    <a:pt x="281" y="12132"/>
                    <a:pt x="730" y="13536"/>
                  </a:cubicBezTo>
                  <a:lnTo>
                    <a:pt x="1067" y="13424"/>
                  </a:lnTo>
                  <a:cubicBezTo>
                    <a:pt x="2808" y="18422"/>
                    <a:pt x="7526" y="21792"/>
                    <a:pt x="12862" y="21792"/>
                  </a:cubicBezTo>
                  <a:lnTo>
                    <a:pt x="12862" y="19883"/>
                  </a:lnTo>
                  <a:cubicBezTo>
                    <a:pt x="7863" y="19883"/>
                    <a:pt x="3482" y="16400"/>
                    <a:pt x="2471" y="11458"/>
                  </a:cubicBezTo>
                  <a:cubicBezTo>
                    <a:pt x="2359" y="10784"/>
                    <a:pt x="2303" y="10054"/>
                    <a:pt x="2303" y="9380"/>
                  </a:cubicBezTo>
                  <a:lnTo>
                    <a:pt x="1460" y="9380"/>
                  </a:lnTo>
                  <a:cubicBezTo>
                    <a:pt x="1460" y="6403"/>
                    <a:pt x="2640" y="3482"/>
                    <a:pt x="4718" y="1404"/>
                  </a:cubicBezTo>
                  <a:lnTo>
                    <a:pt x="5336" y="1966"/>
                  </a:lnTo>
                  <a:cubicBezTo>
                    <a:pt x="6066" y="1180"/>
                    <a:pt x="7021" y="506"/>
                    <a:pt x="7976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" name="Google Shape;936;p14"/>
            <p:cNvSpPr/>
            <p:nvPr/>
          </p:nvSpPr>
          <p:spPr>
            <a:xfrm>
              <a:off x="407690" y="-935873"/>
              <a:ext cx="86003" cy="85949"/>
            </a:xfrm>
            <a:custGeom>
              <a:rect b="b" l="l" r="r" t="t"/>
              <a:pathLst>
                <a:path extrusionOk="0" h="1573" w="1574">
                  <a:moveTo>
                    <a:pt x="1236" y="0"/>
                  </a:moveTo>
                  <a:lnTo>
                    <a:pt x="1" y="1236"/>
                  </a:lnTo>
                  <a:cubicBezTo>
                    <a:pt x="113" y="1348"/>
                    <a:pt x="225" y="1460"/>
                    <a:pt x="338" y="1573"/>
                  </a:cubicBezTo>
                  <a:lnTo>
                    <a:pt x="1573" y="337"/>
                  </a:lnTo>
                  <a:lnTo>
                    <a:pt x="1236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" name="Google Shape;937;p14"/>
            <p:cNvSpPr/>
            <p:nvPr/>
          </p:nvSpPr>
          <p:spPr>
            <a:xfrm>
              <a:off x="226611" y="-751789"/>
              <a:ext cx="82944" cy="86003"/>
            </a:xfrm>
            <a:custGeom>
              <a:rect b="b" l="l" r="r" t="t"/>
              <a:pathLst>
                <a:path extrusionOk="0" h="1574" w="1518">
                  <a:moveTo>
                    <a:pt x="1180" y="1"/>
                  </a:moveTo>
                  <a:lnTo>
                    <a:pt x="1" y="1237"/>
                  </a:lnTo>
                  <a:lnTo>
                    <a:pt x="338" y="1573"/>
                  </a:lnTo>
                  <a:lnTo>
                    <a:pt x="1517" y="338"/>
                  </a:lnTo>
                  <a:cubicBezTo>
                    <a:pt x="1405" y="226"/>
                    <a:pt x="1293" y="113"/>
                    <a:pt x="1180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" name="Google Shape;938;p14"/>
            <p:cNvSpPr/>
            <p:nvPr/>
          </p:nvSpPr>
          <p:spPr>
            <a:xfrm>
              <a:off x="410750" y="-751789"/>
              <a:ext cx="82944" cy="86003"/>
            </a:xfrm>
            <a:custGeom>
              <a:rect b="b" l="l" r="r" t="t"/>
              <a:pathLst>
                <a:path extrusionOk="0" h="1574" w="1518">
                  <a:moveTo>
                    <a:pt x="282" y="1"/>
                  </a:moveTo>
                  <a:cubicBezTo>
                    <a:pt x="225" y="113"/>
                    <a:pt x="113" y="226"/>
                    <a:pt x="1" y="338"/>
                  </a:cubicBezTo>
                  <a:lnTo>
                    <a:pt x="1180" y="1573"/>
                  </a:lnTo>
                  <a:lnTo>
                    <a:pt x="1517" y="1237"/>
                  </a:lnTo>
                  <a:lnTo>
                    <a:pt x="282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p14"/>
            <p:cNvSpPr/>
            <p:nvPr/>
          </p:nvSpPr>
          <p:spPr>
            <a:xfrm>
              <a:off x="226611" y="-935873"/>
              <a:ext cx="86003" cy="85949"/>
            </a:xfrm>
            <a:custGeom>
              <a:rect b="b" l="l" r="r" t="t"/>
              <a:pathLst>
                <a:path extrusionOk="0" h="1573" w="1574">
                  <a:moveTo>
                    <a:pt x="338" y="0"/>
                  </a:moveTo>
                  <a:lnTo>
                    <a:pt x="1" y="337"/>
                  </a:lnTo>
                  <a:lnTo>
                    <a:pt x="1237" y="1573"/>
                  </a:lnTo>
                  <a:cubicBezTo>
                    <a:pt x="1293" y="1460"/>
                    <a:pt x="1405" y="1348"/>
                    <a:pt x="1574" y="1236"/>
                  </a:cubicBezTo>
                  <a:lnTo>
                    <a:pt x="33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" name="Google Shape;940;p14"/>
            <p:cNvSpPr/>
            <p:nvPr/>
          </p:nvSpPr>
          <p:spPr>
            <a:xfrm>
              <a:off x="303381" y="-856098"/>
              <a:ext cx="132010" cy="113760"/>
            </a:xfrm>
            <a:custGeom>
              <a:rect b="b" l="l" r="r" t="t"/>
              <a:pathLst>
                <a:path extrusionOk="0" h="2082" w="2416">
                  <a:moveTo>
                    <a:pt x="1011" y="0"/>
                  </a:moveTo>
                  <a:cubicBezTo>
                    <a:pt x="449" y="0"/>
                    <a:pt x="0" y="450"/>
                    <a:pt x="0" y="1011"/>
                  </a:cubicBezTo>
                  <a:cubicBezTo>
                    <a:pt x="0" y="1665"/>
                    <a:pt x="526" y="2081"/>
                    <a:pt x="1074" y="2081"/>
                  </a:cubicBezTo>
                  <a:cubicBezTo>
                    <a:pt x="1327" y="2081"/>
                    <a:pt x="1585" y="1993"/>
                    <a:pt x="1797" y="1798"/>
                  </a:cubicBezTo>
                  <a:cubicBezTo>
                    <a:pt x="2415" y="1124"/>
                    <a:pt x="1966" y="0"/>
                    <a:pt x="1011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" name="Google Shape;941;p14"/>
            <p:cNvSpPr/>
            <p:nvPr/>
          </p:nvSpPr>
          <p:spPr>
            <a:xfrm>
              <a:off x="3439753" y="-1034117"/>
              <a:ext cx="1157002" cy="616886"/>
            </a:xfrm>
            <a:custGeom>
              <a:rect b="b" l="l" r="r" t="t"/>
              <a:pathLst>
                <a:path extrusionOk="0" h="11290" w="21175">
                  <a:moveTo>
                    <a:pt x="0" y="1"/>
                  </a:moveTo>
                  <a:lnTo>
                    <a:pt x="0" y="169"/>
                  </a:lnTo>
                  <a:lnTo>
                    <a:pt x="5504" y="169"/>
                  </a:lnTo>
                  <a:lnTo>
                    <a:pt x="7751" y="11290"/>
                  </a:lnTo>
                  <a:lnTo>
                    <a:pt x="21174" y="11290"/>
                  </a:lnTo>
                  <a:lnTo>
                    <a:pt x="21174" y="11121"/>
                  </a:lnTo>
                  <a:lnTo>
                    <a:pt x="7919" y="11121"/>
                  </a:lnTo>
                  <a:lnTo>
                    <a:pt x="561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" name="Google Shape;942;p14"/>
            <p:cNvSpPr/>
            <p:nvPr/>
          </p:nvSpPr>
          <p:spPr>
            <a:xfrm>
              <a:off x="3412105" y="-1061710"/>
              <a:ext cx="64530" cy="64475"/>
            </a:xfrm>
            <a:custGeom>
              <a:rect b="b" l="l" r="r" t="t"/>
              <a:pathLst>
                <a:path extrusionOk="0" h="1180" w="1181">
                  <a:moveTo>
                    <a:pt x="1" y="0"/>
                  </a:moveTo>
                  <a:lnTo>
                    <a:pt x="1" y="1180"/>
                  </a:lnTo>
                  <a:lnTo>
                    <a:pt x="1180" y="1180"/>
                  </a:lnTo>
                  <a:lnTo>
                    <a:pt x="118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" name="Google Shape;943;p14"/>
            <p:cNvSpPr/>
            <p:nvPr/>
          </p:nvSpPr>
          <p:spPr>
            <a:xfrm>
              <a:off x="4566006" y="-454108"/>
              <a:ext cx="64475" cy="64530"/>
            </a:xfrm>
            <a:custGeom>
              <a:rect b="b" l="l" r="r" t="t"/>
              <a:pathLst>
                <a:path extrusionOk="0" h="1181" w="1180">
                  <a:moveTo>
                    <a:pt x="0" y="1"/>
                  </a:moveTo>
                  <a:lnTo>
                    <a:pt x="0" y="1180"/>
                  </a:lnTo>
                  <a:lnTo>
                    <a:pt x="1180" y="1180"/>
                  </a:lnTo>
                  <a:lnTo>
                    <a:pt x="118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" name="Google Shape;944;p14"/>
            <p:cNvSpPr/>
            <p:nvPr/>
          </p:nvSpPr>
          <p:spPr>
            <a:xfrm>
              <a:off x="1641366" y="-1202902"/>
              <a:ext cx="472691" cy="583118"/>
            </a:xfrm>
            <a:custGeom>
              <a:rect b="b" l="l" r="r" t="t"/>
              <a:pathLst>
                <a:path extrusionOk="0" h="10672" w="8651">
                  <a:moveTo>
                    <a:pt x="1" y="1"/>
                  </a:moveTo>
                  <a:lnTo>
                    <a:pt x="1" y="169"/>
                  </a:lnTo>
                  <a:lnTo>
                    <a:pt x="4943" y="169"/>
                  </a:lnTo>
                  <a:lnTo>
                    <a:pt x="4943" y="10672"/>
                  </a:lnTo>
                  <a:lnTo>
                    <a:pt x="8650" y="10672"/>
                  </a:lnTo>
                  <a:lnTo>
                    <a:pt x="8650" y="10503"/>
                  </a:lnTo>
                  <a:lnTo>
                    <a:pt x="5112" y="10503"/>
                  </a:lnTo>
                  <a:lnTo>
                    <a:pt x="5112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" name="Google Shape;945;p14"/>
            <p:cNvSpPr/>
            <p:nvPr/>
          </p:nvSpPr>
          <p:spPr>
            <a:xfrm>
              <a:off x="2083299" y="-656660"/>
              <a:ext cx="64475" cy="64530"/>
            </a:xfrm>
            <a:custGeom>
              <a:rect b="b" l="l" r="r" t="t"/>
              <a:pathLst>
                <a:path extrusionOk="0" h="1181" w="1180">
                  <a:moveTo>
                    <a:pt x="0" y="1"/>
                  </a:moveTo>
                  <a:lnTo>
                    <a:pt x="0" y="1180"/>
                  </a:lnTo>
                  <a:lnTo>
                    <a:pt x="1180" y="1180"/>
                  </a:lnTo>
                  <a:lnTo>
                    <a:pt x="118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" name="Google Shape;946;p14"/>
            <p:cNvSpPr/>
            <p:nvPr/>
          </p:nvSpPr>
          <p:spPr>
            <a:xfrm>
              <a:off x="6787858" y="-1187548"/>
              <a:ext cx="537111" cy="273200"/>
            </a:xfrm>
            <a:custGeom>
              <a:rect b="b" l="l" r="r" t="t"/>
              <a:pathLst>
                <a:path extrusionOk="0" h="5000" w="9830">
                  <a:moveTo>
                    <a:pt x="3876" y="1"/>
                  </a:moveTo>
                  <a:lnTo>
                    <a:pt x="3876" y="4831"/>
                  </a:lnTo>
                  <a:lnTo>
                    <a:pt x="1" y="4831"/>
                  </a:lnTo>
                  <a:lnTo>
                    <a:pt x="1" y="4999"/>
                  </a:lnTo>
                  <a:lnTo>
                    <a:pt x="4044" y="4999"/>
                  </a:lnTo>
                  <a:lnTo>
                    <a:pt x="4044" y="169"/>
                  </a:lnTo>
                  <a:lnTo>
                    <a:pt x="9829" y="169"/>
                  </a:lnTo>
                  <a:lnTo>
                    <a:pt x="982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" name="Google Shape;947;p14"/>
            <p:cNvSpPr/>
            <p:nvPr/>
          </p:nvSpPr>
          <p:spPr>
            <a:xfrm>
              <a:off x="6766384" y="-951227"/>
              <a:ext cx="64475" cy="64475"/>
            </a:xfrm>
            <a:custGeom>
              <a:rect b="b" l="l" r="r" t="t"/>
              <a:pathLst>
                <a:path extrusionOk="0" h="1180" w="1180">
                  <a:moveTo>
                    <a:pt x="0" y="0"/>
                  </a:moveTo>
                  <a:lnTo>
                    <a:pt x="0" y="1180"/>
                  </a:lnTo>
                  <a:lnTo>
                    <a:pt x="1180" y="1180"/>
                  </a:lnTo>
                  <a:lnTo>
                    <a:pt x="118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" name="Google Shape;948;p14"/>
            <p:cNvSpPr/>
            <p:nvPr/>
          </p:nvSpPr>
          <p:spPr>
            <a:xfrm>
              <a:off x="3596244" y="-426459"/>
              <a:ext cx="270086" cy="383627"/>
            </a:xfrm>
            <a:custGeom>
              <a:rect b="b" l="l" r="r" t="t"/>
              <a:pathLst>
                <a:path extrusionOk="0" h="7021" w="4943">
                  <a:moveTo>
                    <a:pt x="1" y="0"/>
                  </a:moveTo>
                  <a:lnTo>
                    <a:pt x="1" y="7021"/>
                  </a:lnTo>
                  <a:lnTo>
                    <a:pt x="169" y="7021"/>
                  </a:lnTo>
                  <a:lnTo>
                    <a:pt x="169" y="169"/>
                  </a:lnTo>
                  <a:lnTo>
                    <a:pt x="4943" y="169"/>
                  </a:lnTo>
                  <a:lnTo>
                    <a:pt x="494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" name="Google Shape;949;p14"/>
            <p:cNvSpPr/>
            <p:nvPr/>
          </p:nvSpPr>
          <p:spPr>
            <a:xfrm>
              <a:off x="3568650" y="-79710"/>
              <a:ext cx="64475" cy="64530"/>
            </a:xfrm>
            <a:custGeom>
              <a:rect b="b" l="l" r="r" t="t"/>
              <a:pathLst>
                <a:path extrusionOk="0" h="1181" w="1180">
                  <a:moveTo>
                    <a:pt x="0" y="1"/>
                  </a:moveTo>
                  <a:lnTo>
                    <a:pt x="0" y="1180"/>
                  </a:lnTo>
                  <a:lnTo>
                    <a:pt x="1180" y="1180"/>
                  </a:lnTo>
                  <a:lnTo>
                    <a:pt x="118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" name="Google Shape;950;p14"/>
            <p:cNvSpPr/>
            <p:nvPr/>
          </p:nvSpPr>
          <p:spPr>
            <a:xfrm>
              <a:off x="3835624" y="-457167"/>
              <a:ext cx="64475" cy="64530"/>
            </a:xfrm>
            <a:custGeom>
              <a:rect b="b" l="l" r="r" t="t"/>
              <a:pathLst>
                <a:path extrusionOk="0" h="1181" w="1180">
                  <a:moveTo>
                    <a:pt x="0" y="1"/>
                  </a:moveTo>
                  <a:lnTo>
                    <a:pt x="0" y="1180"/>
                  </a:lnTo>
                  <a:lnTo>
                    <a:pt x="1180" y="1180"/>
                  </a:lnTo>
                  <a:lnTo>
                    <a:pt x="118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" name="Google Shape;951;p14"/>
            <p:cNvSpPr/>
            <p:nvPr/>
          </p:nvSpPr>
          <p:spPr>
            <a:xfrm>
              <a:off x="2295032" y="-128778"/>
              <a:ext cx="24643" cy="39942"/>
            </a:xfrm>
            <a:custGeom>
              <a:rect b="b" l="l" r="r" t="t"/>
              <a:pathLst>
                <a:path extrusionOk="0" h="731" w="451">
                  <a:moveTo>
                    <a:pt x="1" y="0"/>
                  </a:moveTo>
                  <a:lnTo>
                    <a:pt x="1" y="730"/>
                  </a:lnTo>
                  <a:lnTo>
                    <a:pt x="450" y="730"/>
                  </a:lnTo>
                  <a:lnTo>
                    <a:pt x="45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52" name="Google Shape;952;p14"/>
          <p:cNvGrpSpPr/>
          <p:nvPr/>
        </p:nvGrpSpPr>
        <p:grpSpPr>
          <a:xfrm>
            <a:off x="-31476" y="4719701"/>
            <a:ext cx="9206952" cy="461886"/>
            <a:chOff x="12" y="4706850"/>
            <a:chExt cx="9519181" cy="461886"/>
          </a:xfrm>
        </p:grpSpPr>
        <p:sp>
          <p:nvSpPr>
            <p:cNvPr id="953" name="Google Shape;953;p14"/>
            <p:cNvSpPr/>
            <p:nvPr/>
          </p:nvSpPr>
          <p:spPr>
            <a:xfrm>
              <a:off x="12" y="4900567"/>
              <a:ext cx="9493606" cy="235503"/>
            </a:xfrm>
            <a:custGeom>
              <a:rect b="b" l="l" r="r" t="t"/>
              <a:pathLst>
                <a:path extrusionOk="0" h="3483" w="140412">
                  <a:moveTo>
                    <a:pt x="0" y="0"/>
                  </a:moveTo>
                  <a:lnTo>
                    <a:pt x="0" y="3482"/>
                  </a:lnTo>
                  <a:lnTo>
                    <a:pt x="140411" y="3482"/>
                  </a:lnTo>
                  <a:lnTo>
                    <a:pt x="14041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954" name="Google Shape;954;p14"/>
            <p:cNvGrpSpPr/>
            <p:nvPr/>
          </p:nvGrpSpPr>
          <p:grpSpPr>
            <a:xfrm>
              <a:off x="1209078" y="4884373"/>
              <a:ext cx="258320" cy="284364"/>
              <a:chOff x="-95938" y="5196046"/>
              <a:chExt cx="289499" cy="318687"/>
            </a:xfrm>
          </p:grpSpPr>
          <p:sp>
            <p:nvSpPr>
              <p:cNvPr id="955" name="Google Shape;955;p14"/>
              <p:cNvSpPr/>
              <p:nvPr/>
            </p:nvSpPr>
            <p:spPr>
              <a:xfrm>
                <a:off x="-95938" y="5225234"/>
                <a:ext cx="289499" cy="289499"/>
              </a:xfrm>
              <a:custGeom>
                <a:rect b="b" l="l" r="r" t="t"/>
                <a:pathLst>
                  <a:path extrusionOk="0" h="3820" w="3820">
                    <a:moveTo>
                      <a:pt x="1629" y="1"/>
                    </a:moveTo>
                    <a:cubicBezTo>
                      <a:pt x="3089" y="1"/>
                      <a:pt x="3819" y="1798"/>
                      <a:pt x="2752" y="2809"/>
                    </a:cubicBezTo>
                    <a:cubicBezTo>
                      <a:pt x="1741" y="3820"/>
                      <a:pt x="0" y="3090"/>
                      <a:pt x="0" y="1629"/>
                    </a:cubicBezTo>
                    <a:cubicBezTo>
                      <a:pt x="0" y="731"/>
                      <a:pt x="730" y="1"/>
                      <a:pt x="16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6" name="Google Shape;956;p14"/>
              <p:cNvSpPr/>
              <p:nvPr/>
            </p:nvSpPr>
            <p:spPr>
              <a:xfrm>
                <a:off x="-82611" y="5196046"/>
                <a:ext cx="234176" cy="276767"/>
              </a:xfrm>
              <a:custGeom>
                <a:rect b="b" l="l" r="r" t="t"/>
                <a:pathLst>
                  <a:path extrusionOk="0" h="3652" w="3090">
                    <a:moveTo>
                      <a:pt x="2865" y="1236"/>
                    </a:moveTo>
                    <a:cubicBezTo>
                      <a:pt x="3033" y="1461"/>
                      <a:pt x="3090" y="1741"/>
                      <a:pt x="3090" y="2022"/>
                    </a:cubicBezTo>
                    <a:cubicBezTo>
                      <a:pt x="3090" y="2921"/>
                      <a:pt x="2359" y="3651"/>
                      <a:pt x="1461" y="3651"/>
                    </a:cubicBezTo>
                    <a:cubicBezTo>
                      <a:pt x="955" y="3651"/>
                      <a:pt x="506" y="3426"/>
                      <a:pt x="169" y="3033"/>
                    </a:cubicBezTo>
                    <a:cubicBezTo>
                      <a:pt x="57" y="2809"/>
                      <a:pt x="0" y="2528"/>
                      <a:pt x="0" y="2247"/>
                    </a:cubicBezTo>
                    <a:cubicBezTo>
                      <a:pt x="0" y="674"/>
                      <a:pt x="1910" y="0"/>
                      <a:pt x="2865" y="123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7" name="Google Shape;957;p14"/>
              <p:cNvSpPr/>
              <p:nvPr/>
            </p:nvSpPr>
            <p:spPr>
              <a:xfrm>
                <a:off x="-44935" y="5276313"/>
                <a:ext cx="170365" cy="170365"/>
              </a:xfrm>
              <a:custGeom>
                <a:rect b="b" l="l" r="r" t="t"/>
                <a:pathLst>
                  <a:path extrusionOk="0" h="2248" w="2248">
                    <a:moveTo>
                      <a:pt x="956" y="0"/>
                    </a:moveTo>
                    <a:cubicBezTo>
                      <a:pt x="1798" y="0"/>
                      <a:pt x="2248" y="1011"/>
                      <a:pt x="1630" y="1629"/>
                    </a:cubicBezTo>
                    <a:cubicBezTo>
                      <a:pt x="1012" y="2247"/>
                      <a:pt x="1" y="1798"/>
                      <a:pt x="1" y="955"/>
                    </a:cubicBezTo>
                    <a:cubicBezTo>
                      <a:pt x="1" y="450"/>
                      <a:pt x="450" y="0"/>
                      <a:pt x="9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8" name="Google Shape;958;p14"/>
              <p:cNvSpPr/>
              <p:nvPr/>
            </p:nvSpPr>
            <p:spPr>
              <a:xfrm>
                <a:off x="-30937" y="5294555"/>
                <a:ext cx="132017" cy="127774"/>
              </a:xfrm>
              <a:custGeom>
                <a:rect b="b" l="l" r="r" t="t"/>
                <a:pathLst>
                  <a:path extrusionOk="0" h="1686" w="1742">
                    <a:moveTo>
                      <a:pt x="1573" y="169"/>
                    </a:moveTo>
                    <a:cubicBezTo>
                      <a:pt x="1685" y="337"/>
                      <a:pt x="1742" y="506"/>
                      <a:pt x="1742" y="730"/>
                    </a:cubicBezTo>
                    <a:cubicBezTo>
                      <a:pt x="1742" y="1236"/>
                      <a:pt x="1292" y="1685"/>
                      <a:pt x="787" y="1685"/>
                    </a:cubicBezTo>
                    <a:cubicBezTo>
                      <a:pt x="337" y="1685"/>
                      <a:pt x="0" y="1348"/>
                      <a:pt x="57" y="899"/>
                    </a:cubicBezTo>
                    <a:cubicBezTo>
                      <a:pt x="57" y="393"/>
                      <a:pt x="450" y="0"/>
                      <a:pt x="1011" y="0"/>
                    </a:cubicBezTo>
                    <a:cubicBezTo>
                      <a:pt x="1180" y="0"/>
                      <a:pt x="1405" y="56"/>
                      <a:pt x="1573" y="16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9" name="Google Shape;959;p14"/>
              <p:cNvSpPr/>
              <p:nvPr/>
            </p:nvSpPr>
            <p:spPr>
              <a:xfrm>
                <a:off x="-27884" y="5272069"/>
                <a:ext cx="119286" cy="157557"/>
              </a:xfrm>
              <a:custGeom>
                <a:rect b="b" l="l" r="r" t="t"/>
                <a:pathLst>
                  <a:path extrusionOk="0" h="2079" w="1574">
                    <a:moveTo>
                      <a:pt x="113" y="1685"/>
                    </a:moveTo>
                    <a:cubicBezTo>
                      <a:pt x="1" y="1517"/>
                      <a:pt x="1" y="1348"/>
                      <a:pt x="1" y="1180"/>
                    </a:cubicBezTo>
                    <a:cubicBezTo>
                      <a:pt x="1" y="450"/>
                      <a:pt x="843" y="0"/>
                      <a:pt x="1461" y="450"/>
                    </a:cubicBezTo>
                    <a:cubicBezTo>
                      <a:pt x="1517" y="562"/>
                      <a:pt x="1573" y="730"/>
                      <a:pt x="1573" y="899"/>
                    </a:cubicBezTo>
                    <a:cubicBezTo>
                      <a:pt x="1573" y="1629"/>
                      <a:pt x="731" y="2078"/>
                      <a:pt x="113" y="1685"/>
                    </a:cubicBezTo>
                    <a:close/>
                  </a:path>
                </a:pathLst>
              </a:custGeom>
              <a:solidFill>
                <a:srgbClr val="EFF0F1">
                  <a:alpha val="660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60" name="Google Shape;960;p14"/>
            <p:cNvGrpSpPr/>
            <p:nvPr/>
          </p:nvGrpSpPr>
          <p:grpSpPr>
            <a:xfrm>
              <a:off x="500999" y="4884373"/>
              <a:ext cx="258320" cy="284364"/>
              <a:chOff x="-95938" y="5196046"/>
              <a:chExt cx="289499" cy="318687"/>
            </a:xfrm>
          </p:grpSpPr>
          <p:sp>
            <p:nvSpPr>
              <p:cNvPr id="961" name="Google Shape;961;p14"/>
              <p:cNvSpPr/>
              <p:nvPr/>
            </p:nvSpPr>
            <p:spPr>
              <a:xfrm>
                <a:off x="-95938" y="5225234"/>
                <a:ext cx="289499" cy="289499"/>
              </a:xfrm>
              <a:custGeom>
                <a:rect b="b" l="l" r="r" t="t"/>
                <a:pathLst>
                  <a:path extrusionOk="0" h="3820" w="3820">
                    <a:moveTo>
                      <a:pt x="1629" y="1"/>
                    </a:moveTo>
                    <a:cubicBezTo>
                      <a:pt x="3089" y="1"/>
                      <a:pt x="3819" y="1798"/>
                      <a:pt x="2752" y="2809"/>
                    </a:cubicBezTo>
                    <a:cubicBezTo>
                      <a:pt x="1741" y="3820"/>
                      <a:pt x="0" y="3090"/>
                      <a:pt x="0" y="1629"/>
                    </a:cubicBezTo>
                    <a:cubicBezTo>
                      <a:pt x="0" y="731"/>
                      <a:pt x="730" y="1"/>
                      <a:pt x="16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2" name="Google Shape;962;p14"/>
              <p:cNvSpPr/>
              <p:nvPr/>
            </p:nvSpPr>
            <p:spPr>
              <a:xfrm>
                <a:off x="-82611" y="5196046"/>
                <a:ext cx="234176" cy="276767"/>
              </a:xfrm>
              <a:custGeom>
                <a:rect b="b" l="l" r="r" t="t"/>
                <a:pathLst>
                  <a:path extrusionOk="0" h="3652" w="3090">
                    <a:moveTo>
                      <a:pt x="2865" y="1236"/>
                    </a:moveTo>
                    <a:cubicBezTo>
                      <a:pt x="3033" y="1461"/>
                      <a:pt x="3090" y="1741"/>
                      <a:pt x="3090" y="2022"/>
                    </a:cubicBezTo>
                    <a:cubicBezTo>
                      <a:pt x="3090" y="2921"/>
                      <a:pt x="2359" y="3651"/>
                      <a:pt x="1461" y="3651"/>
                    </a:cubicBezTo>
                    <a:cubicBezTo>
                      <a:pt x="955" y="3651"/>
                      <a:pt x="506" y="3426"/>
                      <a:pt x="169" y="3033"/>
                    </a:cubicBezTo>
                    <a:cubicBezTo>
                      <a:pt x="57" y="2809"/>
                      <a:pt x="0" y="2528"/>
                      <a:pt x="0" y="2247"/>
                    </a:cubicBezTo>
                    <a:cubicBezTo>
                      <a:pt x="0" y="674"/>
                      <a:pt x="1910" y="0"/>
                      <a:pt x="2865" y="123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3" name="Google Shape;963;p14"/>
              <p:cNvSpPr/>
              <p:nvPr/>
            </p:nvSpPr>
            <p:spPr>
              <a:xfrm>
                <a:off x="-44935" y="5276313"/>
                <a:ext cx="170365" cy="170365"/>
              </a:xfrm>
              <a:custGeom>
                <a:rect b="b" l="l" r="r" t="t"/>
                <a:pathLst>
                  <a:path extrusionOk="0" h="2248" w="2248">
                    <a:moveTo>
                      <a:pt x="956" y="0"/>
                    </a:moveTo>
                    <a:cubicBezTo>
                      <a:pt x="1798" y="0"/>
                      <a:pt x="2248" y="1011"/>
                      <a:pt x="1630" y="1629"/>
                    </a:cubicBezTo>
                    <a:cubicBezTo>
                      <a:pt x="1012" y="2247"/>
                      <a:pt x="1" y="1798"/>
                      <a:pt x="1" y="955"/>
                    </a:cubicBezTo>
                    <a:cubicBezTo>
                      <a:pt x="1" y="450"/>
                      <a:pt x="450" y="0"/>
                      <a:pt x="9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4" name="Google Shape;964;p14"/>
              <p:cNvSpPr/>
              <p:nvPr/>
            </p:nvSpPr>
            <p:spPr>
              <a:xfrm>
                <a:off x="-30937" y="5294555"/>
                <a:ext cx="132017" cy="127774"/>
              </a:xfrm>
              <a:custGeom>
                <a:rect b="b" l="l" r="r" t="t"/>
                <a:pathLst>
                  <a:path extrusionOk="0" h="1686" w="1742">
                    <a:moveTo>
                      <a:pt x="1573" y="169"/>
                    </a:moveTo>
                    <a:cubicBezTo>
                      <a:pt x="1685" y="337"/>
                      <a:pt x="1742" y="506"/>
                      <a:pt x="1742" y="730"/>
                    </a:cubicBezTo>
                    <a:cubicBezTo>
                      <a:pt x="1742" y="1236"/>
                      <a:pt x="1292" y="1685"/>
                      <a:pt x="787" y="1685"/>
                    </a:cubicBezTo>
                    <a:cubicBezTo>
                      <a:pt x="337" y="1685"/>
                      <a:pt x="0" y="1348"/>
                      <a:pt x="57" y="899"/>
                    </a:cubicBezTo>
                    <a:cubicBezTo>
                      <a:pt x="57" y="393"/>
                      <a:pt x="450" y="0"/>
                      <a:pt x="1011" y="0"/>
                    </a:cubicBezTo>
                    <a:cubicBezTo>
                      <a:pt x="1180" y="0"/>
                      <a:pt x="1405" y="56"/>
                      <a:pt x="1573" y="16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5" name="Google Shape;965;p14"/>
              <p:cNvSpPr/>
              <p:nvPr/>
            </p:nvSpPr>
            <p:spPr>
              <a:xfrm>
                <a:off x="-27884" y="5272069"/>
                <a:ext cx="119286" cy="157557"/>
              </a:xfrm>
              <a:custGeom>
                <a:rect b="b" l="l" r="r" t="t"/>
                <a:pathLst>
                  <a:path extrusionOk="0" h="2079" w="1574">
                    <a:moveTo>
                      <a:pt x="113" y="1685"/>
                    </a:moveTo>
                    <a:cubicBezTo>
                      <a:pt x="1" y="1517"/>
                      <a:pt x="1" y="1348"/>
                      <a:pt x="1" y="1180"/>
                    </a:cubicBezTo>
                    <a:cubicBezTo>
                      <a:pt x="1" y="450"/>
                      <a:pt x="843" y="0"/>
                      <a:pt x="1461" y="450"/>
                    </a:cubicBezTo>
                    <a:cubicBezTo>
                      <a:pt x="1517" y="562"/>
                      <a:pt x="1573" y="730"/>
                      <a:pt x="1573" y="899"/>
                    </a:cubicBezTo>
                    <a:cubicBezTo>
                      <a:pt x="1573" y="1629"/>
                      <a:pt x="731" y="2078"/>
                      <a:pt x="113" y="1685"/>
                    </a:cubicBezTo>
                    <a:close/>
                  </a:path>
                </a:pathLst>
              </a:custGeom>
              <a:solidFill>
                <a:srgbClr val="EFF0F1">
                  <a:alpha val="660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966" name="Google Shape;966;p14"/>
            <p:cNvSpPr/>
            <p:nvPr/>
          </p:nvSpPr>
          <p:spPr>
            <a:xfrm>
              <a:off x="12" y="4706850"/>
              <a:ext cx="9493606" cy="193785"/>
            </a:xfrm>
            <a:custGeom>
              <a:rect b="b" l="l" r="r" t="t"/>
              <a:pathLst>
                <a:path extrusionOk="0" h="2866" w="140412">
                  <a:moveTo>
                    <a:pt x="140411" y="2191"/>
                  </a:moveTo>
                  <a:lnTo>
                    <a:pt x="136648" y="1"/>
                  </a:lnTo>
                  <a:lnTo>
                    <a:pt x="3089" y="1"/>
                  </a:lnTo>
                  <a:lnTo>
                    <a:pt x="0" y="2247"/>
                  </a:lnTo>
                  <a:lnTo>
                    <a:pt x="0" y="2865"/>
                  </a:lnTo>
                  <a:lnTo>
                    <a:pt x="140411" y="286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967" name="Google Shape;967;p14"/>
            <p:cNvGrpSpPr/>
            <p:nvPr/>
          </p:nvGrpSpPr>
          <p:grpSpPr>
            <a:xfrm>
              <a:off x="1917157" y="4884373"/>
              <a:ext cx="258320" cy="284364"/>
              <a:chOff x="-95938" y="5196046"/>
              <a:chExt cx="289499" cy="318687"/>
            </a:xfrm>
          </p:grpSpPr>
          <p:sp>
            <p:nvSpPr>
              <p:cNvPr id="968" name="Google Shape;968;p14"/>
              <p:cNvSpPr/>
              <p:nvPr/>
            </p:nvSpPr>
            <p:spPr>
              <a:xfrm>
                <a:off x="-95938" y="5225234"/>
                <a:ext cx="289499" cy="289499"/>
              </a:xfrm>
              <a:custGeom>
                <a:rect b="b" l="l" r="r" t="t"/>
                <a:pathLst>
                  <a:path extrusionOk="0" h="3820" w="3820">
                    <a:moveTo>
                      <a:pt x="1629" y="1"/>
                    </a:moveTo>
                    <a:cubicBezTo>
                      <a:pt x="3089" y="1"/>
                      <a:pt x="3819" y="1798"/>
                      <a:pt x="2752" y="2809"/>
                    </a:cubicBezTo>
                    <a:cubicBezTo>
                      <a:pt x="1741" y="3820"/>
                      <a:pt x="0" y="3090"/>
                      <a:pt x="0" y="1629"/>
                    </a:cubicBezTo>
                    <a:cubicBezTo>
                      <a:pt x="0" y="731"/>
                      <a:pt x="730" y="1"/>
                      <a:pt x="16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9" name="Google Shape;969;p14"/>
              <p:cNvSpPr/>
              <p:nvPr/>
            </p:nvSpPr>
            <p:spPr>
              <a:xfrm>
                <a:off x="-82611" y="5196046"/>
                <a:ext cx="234176" cy="276767"/>
              </a:xfrm>
              <a:custGeom>
                <a:rect b="b" l="l" r="r" t="t"/>
                <a:pathLst>
                  <a:path extrusionOk="0" h="3652" w="3090">
                    <a:moveTo>
                      <a:pt x="2865" y="1236"/>
                    </a:moveTo>
                    <a:cubicBezTo>
                      <a:pt x="3033" y="1461"/>
                      <a:pt x="3090" y="1741"/>
                      <a:pt x="3090" y="2022"/>
                    </a:cubicBezTo>
                    <a:cubicBezTo>
                      <a:pt x="3090" y="2921"/>
                      <a:pt x="2359" y="3651"/>
                      <a:pt x="1461" y="3651"/>
                    </a:cubicBezTo>
                    <a:cubicBezTo>
                      <a:pt x="955" y="3651"/>
                      <a:pt x="506" y="3426"/>
                      <a:pt x="169" y="3033"/>
                    </a:cubicBezTo>
                    <a:cubicBezTo>
                      <a:pt x="57" y="2809"/>
                      <a:pt x="0" y="2528"/>
                      <a:pt x="0" y="2247"/>
                    </a:cubicBezTo>
                    <a:cubicBezTo>
                      <a:pt x="0" y="674"/>
                      <a:pt x="1910" y="0"/>
                      <a:pt x="2865" y="123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0" name="Google Shape;970;p14"/>
              <p:cNvSpPr/>
              <p:nvPr/>
            </p:nvSpPr>
            <p:spPr>
              <a:xfrm>
                <a:off x="-44935" y="5276313"/>
                <a:ext cx="170365" cy="170365"/>
              </a:xfrm>
              <a:custGeom>
                <a:rect b="b" l="l" r="r" t="t"/>
                <a:pathLst>
                  <a:path extrusionOk="0" h="2248" w="2248">
                    <a:moveTo>
                      <a:pt x="956" y="0"/>
                    </a:moveTo>
                    <a:cubicBezTo>
                      <a:pt x="1798" y="0"/>
                      <a:pt x="2248" y="1011"/>
                      <a:pt x="1630" y="1629"/>
                    </a:cubicBezTo>
                    <a:cubicBezTo>
                      <a:pt x="1012" y="2247"/>
                      <a:pt x="1" y="1798"/>
                      <a:pt x="1" y="955"/>
                    </a:cubicBezTo>
                    <a:cubicBezTo>
                      <a:pt x="1" y="450"/>
                      <a:pt x="450" y="0"/>
                      <a:pt x="9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1" name="Google Shape;971;p14"/>
              <p:cNvSpPr/>
              <p:nvPr/>
            </p:nvSpPr>
            <p:spPr>
              <a:xfrm>
                <a:off x="-30937" y="5294555"/>
                <a:ext cx="132017" cy="127774"/>
              </a:xfrm>
              <a:custGeom>
                <a:rect b="b" l="l" r="r" t="t"/>
                <a:pathLst>
                  <a:path extrusionOk="0" h="1686" w="1742">
                    <a:moveTo>
                      <a:pt x="1573" y="169"/>
                    </a:moveTo>
                    <a:cubicBezTo>
                      <a:pt x="1685" y="337"/>
                      <a:pt x="1742" y="506"/>
                      <a:pt x="1742" y="730"/>
                    </a:cubicBezTo>
                    <a:cubicBezTo>
                      <a:pt x="1742" y="1236"/>
                      <a:pt x="1292" y="1685"/>
                      <a:pt x="787" y="1685"/>
                    </a:cubicBezTo>
                    <a:cubicBezTo>
                      <a:pt x="337" y="1685"/>
                      <a:pt x="0" y="1348"/>
                      <a:pt x="57" y="899"/>
                    </a:cubicBezTo>
                    <a:cubicBezTo>
                      <a:pt x="57" y="393"/>
                      <a:pt x="450" y="0"/>
                      <a:pt x="1011" y="0"/>
                    </a:cubicBezTo>
                    <a:cubicBezTo>
                      <a:pt x="1180" y="0"/>
                      <a:pt x="1405" y="56"/>
                      <a:pt x="1573" y="16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2" name="Google Shape;972;p14"/>
              <p:cNvSpPr/>
              <p:nvPr/>
            </p:nvSpPr>
            <p:spPr>
              <a:xfrm>
                <a:off x="-27884" y="5272069"/>
                <a:ext cx="119286" cy="157557"/>
              </a:xfrm>
              <a:custGeom>
                <a:rect b="b" l="l" r="r" t="t"/>
                <a:pathLst>
                  <a:path extrusionOk="0" h="2079" w="1574">
                    <a:moveTo>
                      <a:pt x="113" y="1685"/>
                    </a:moveTo>
                    <a:cubicBezTo>
                      <a:pt x="1" y="1517"/>
                      <a:pt x="1" y="1348"/>
                      <a:pt x="1" y="1180"/>
                    </a:cubicBezTo>
                    <a:cubicBezTo>
                      <a:pt x="1" y="450"/>
                      <a:pt x="843" y="0"/>
                      <a:pt x="1461" y="450"/>
                    </a:cubicBezTo>
                    <a:cubicBezTo>
                      <a:pt x="1517" y="562"/>
                      <a:pt x="1573" y="730"/>
                      <a:pt x="1573" y="899"/>
                    </a:cubicBezTo>
                    <a:cubicBezTo>
                      <a:pt x="1573" y="1629"/>
                      <a:pt x="731" y="2078"/>
                      <a:pt x="113" y="1685"/>
                    </a:cubicBezTo>
                    <a:close/>
                  </a:path>
                </a:pathLst>
              </a:custGeom>
              <a:solidFill>
                <a:srgbClr val="EFF0F1">
                  <a:alpha val="660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73" name="Google Shape;973;p14"/>
            <p:cNvGrpSpPr/>
            <p:nvPr/>
          </p:nvGrpSpPr>
          <p:grpSpPr>
            <a:xfrm>
              <a:off x="2625237" y="4884373"/>
              <a:ext cx="258320" cy="284364"/>
              <a:chOff x="-95938" y="5196046"/>
              <a:chExt cx="289499" cy="318687"/>
            </a:xfrm>
          </p:grpSpPr>
          <p:sp>
            <p:nvSpPr>
              <p:cNvPr id="974" name="Google Shape;974;p14"/>
              <p:cNvSpPr/>
              <p:nvPr/>
            </p:nvSpPr>
            <p:spPr>
              <a:xfrm>
                <a:off x="-95938" y="5225234"/>
                <a:ext cx="289499" cy="289499"/>
              </a:xfrm>
              <a:custGeom>
                <a:rect b="b" l="l" r="r" t="t"/>
                <a:pathLst>
                  <a:path extrusionOk="0" h="3820" w="3820">
                    <a:moveTo>
                      <a:pt x="1629" y="1"/>
                    </a:moveTo>
                    <a:cubicBezTo>
                      <a:pt x="3089" y="1"/>
                      <a:pt x="3819" y="1798"/>
                      <a:pt x="2752" y="2809"/>
                    </a:cubicBezTo>
                    <a:cubicBezTo>
                      <a:pt x="1741" y="3820"/>
                      <a:pt x="0" y="3090"/>
                      <a:pt x="0" y="1629"/>
                    </a:cubicBezTo>
                    <a:cubicBezTo>
                      <a:pt x="0" y="731"/>
                      <a:pt x="730" y="1"/>
                      <a:pt x="16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5" name="Google Shape;975;p14"/>
              <p:cNvSpPr/>
              <p:nvPr/>
            </p:nvSpPr>
            <p:spPr>
              <a:xfrm>
                <a:off x="-82611" y="5196046"/>
                <a:ext cx="234176" cy="276767"/>
              </a:xfrm>
              <a:custGeom>
                <a:rect b="b" l="l" r="r" t="t"/>
                <a:pathLst>
                  <a:path extrusionOk="0" h="3652" w="3090">
                    <a:moveTo>
                      <a:pt x="2865" y="1236"/>
                    </a:moveTo>
                    <a:cubicBezTo>
                      <a:pt x="3033" y="1461"/>
                      <a:pt x="3090" y="1741"/>
                      <a:pt x="3090" y="2022"/>
                    </a:cubicBezTo>
                    <a:cubicBezTo>
                      <a:pt x="3090" y="2921"/>
                      <a:pt x="2359" y="3651"/>
                      <a:pt x="1461" y="3651"/>
                    </a:cubicBezTo>
                    <a:cubicBezTo>
                      <a:pt x="955" y="3651"/>
                      <a:pt x="506" y="3426"/>
                      <a:pt x="169" y="3033"/>
                    </a:cubicBezTo>
                    <a:cubicBezTo>
                      <a:pt x="57" y="2809"/>
                      <a:pt x="0" y="2528"/>
                      <a:pt x="0" y="2247"/>
                    </a:cubicBezTo>
                    <a:cubicBezTo>
                      <a:pt x="0" y="674"/>
                      <a:pt x="1910" y="0"/>
                      <a:pt x="2865" y="123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6" name="Google Shape;976;p14"/>
              <p:cNvSpPr/>
              <p:nvPr/>
            </p:nvSpPr>
            <p:spPr>
              <a:xfrm>
                <a:off x="-44935" y="5276313"/>
                <a:ext cx="170365" cy="170365"/>
              </a:xfrm>
              <a:custGeom>
                <a:rect b="b" l="l" r="r" t="t"/>
                <a:pathLst>
                  <a:path extrusionOk="0" h="2248" w="2248">
                    <a:moveTo>
                      <a:pt x="956" y="0"/>
                    </a:moveTo>
                    <a:cubicBezTo>
                      <a:pt x="1798" y="0"/>
                      <a:pt x="2248" y="1011"/>
                      <a:pt x="1630" y="1629"/>
                    </a:cubicBezTo>
                    <a:cubicBezTo>
                      <a:pt x="1012" y="2247"/>
                      <a:pt x="1" y="1798"/>
                      <a:pt x="1" y="955"/>
                    </a:cubicBezTo>
                    <a:cubicBezTo>
                      <a:pt x="1" y="450"/>
                      <a:pt x="450" y="0"/>
                      <a:pt x="9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7" name="Google Shape;977;p14"/>
              <p:cNvSpPr/>
              <p:nvPr/>
            </p:nvSpPr>
            <p:spPr>
              <a:xfrm>
                <a:off x="-30937" y="5294555"/>
                <a:ext cx="132017" cy="127774"/>
              </a:xfrm>
              <a:custGeom>
                <a:rect b="b" l="l" r="r" t="t"/>
                <a:pathLst>
                  <a:path extrusionOk="0" h="1686" w="1742">
                    <a:moveTo>
                      <a:pt x="1573" y="169"/>
                    </a:moveTo>
                    <a:cubicBezTo>
                      <a:pt x="1685" y="337"/>
                      <a:pt x="1742" y="506"/>
                      <a:pt x="1742" y="730"/>
                    </a:cubicBezTo>
                    <a:cubicBezTo>
                      <a:pt x="1742" y="1236"/>
                      <a:pt x="1292" y="1685"/>
                      <a:pt x="787" y="1685"/>
                    </a:cubicBezTo>
                    <a:cubicBezTo>
                      <a:pt x="337" y="1685"/>
                      <a:pt x="0" y="1348"/>
                      <a:pt x="57" y="899"/>
                    </a:cubicBezTo>
                    <a:cubicBezTo>
                      <a:pt x="57" y="393"/>
                      <a:pt x="450" y="0"/>
                      <a:pt x="1011" y="0"/>
                    </a:cubicBezTo>
                    <a:cubicBezTo>
                      <a:pt x="1180" y="0"/>
                      <a:pt x="1405" y="56"/>
                      <a:pt x="1573" y="16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8" name="Google Shape;978;p14"/>
              <p:cNvSpPr/>
              <p:nvPr/>
            </p:nvSpPr>
            <p:spPr>
              <a:xfrm>
                <a:off x="-27884" y="5272069"/>
                <a:ext cx="119286" cy="157557"/>
              </a:xfrm>
              <a:custGeom>
                <a:rect b="b" l="l" r="r" t="t"/>
                <a:pathLst>
                  <a:path extrusionOk="0" h="2079" w="1574">
                    <a:moveTo>
                      <a:pt x="113" y="1685"/>
                    </a:moveTo>
                    <a:cubicBezTo>
                      <a:pt x="1" y="1517"/>
                      <a:pt x="1" y="1348"/>
                      <a:pt x="1" y="1180"/>
                    </a:cubicBezTo>
                    <a:cubicBezTo>
                      <a:pt x="1" y="450"/>
                      <a:pt x="843" y="0"/>
                      <a:pt x="1461" y="450"/>
                    </a:cubicBezTo>
                    <a:cubicBezTo>
                      <a:pt x="1517" y="562"/>
                      <a:pt x="1573" y="730"/>
                      <a:pt x="1573" y="899"/>
                    </a:cubicBezTo>
                    <a:cubicBezTo>
                      <a:pt x="1573" y="1629"/>
                      <a:pt x="731" y="2078"/>
                      <a:pt x="113" y="1685"/>
                    </a:cubicBezTo>
                    <a:close/>
                  </a:path>
                </a:pathLst>
              </a:custGeom>
              <a:solidFill>
                <a:srgbClr val="EFF0F1">
                  <a:alpha val="660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79" name="Google Shape;979;p14"/>
            <p:cNvGrpSpPr/>
            <p:nvPr/>
          </p:nvGrpSpPr>
          <p:grpSpPr>
            <a:xfrm>
              <a:off x="3333316" y="4884373"/>
              <a:ext cx="258320" cy="284364"/>
              <a:chOff x="-95938" y="5196046"/>
              <a:chExt cx="289499" cy="318687"/>
            </a:xfrm>
          </p:grpSpPr>
          <p:sp>
            <p:nvSpPr>
              <p:cNvPr id="980" name="Google Shape;980;p14"/>
              <p:cNvSpPr/>
              <p:nvPr/>
            </p:nvSpPr>
            <p:spPr>
              <a:xfrm>
                <a:off x="-95938" y="5225234"/>
                <a:ext cx="289499" cy="289499"/>
              </a:xfrm>
              <a:custGeom>
                <a:rect b="b" l="l" r="r" t="t"/>
                <a:pathLst>
                  <a:path extrusionOk="0" h="3820" w="3820">
                    <a:moveTo>
                      <a:pt x="1629" y="1"/>
                    </a:moveTo>
                    <a:cubicBezTo>
                      <a:pt x="3089" y="1"/>
                      <a:pt x="3819" y="1798"/>
                      <a:pt x="2752" y="2809"/>
                    </a:cubicBezTo>
                    <a:cubicBezTo>
                      <a:pt x="1741" y="3820"/>
                      <a:pt x="0" y="3090"/>
                      <a:pt x="0" y="1629"/>
                    </a:cubicBezTo>
                    <a:cubicBezTo>
                      <a:pt x="0" y="731"/>
                      <a:pt x="730" y="1"/>
                      <a:pt x="16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1" name="Google Shape;981;p14"/>
              <p:cNvSpPr/>
              <p:nvPr/>
            </p:nvSpPr>
            <p:spPr>
              <a:xfrm>
                <a:off x="-82611" y="5196046"/>
                <a:ext cx="234176" cy="276767"/>
              </a:xfrm>
              <a:custGeom>
                <a:rect b="b" l="l" r="r" t="t"/>
                <a:pathLst>
                  <a:path extrusionOk="0" h="3652" w="3090">
                    <a:moveTo>
                      <a:pt x="2865" y="1236"/>
                    </a:moveTo>
                    <a:cubicBezTo>
                      <a:pt x="3033" y="1461"/>
                      <a:pt x="3090" y="1741"/>
                      <a:pt x="3090" y="2022"/>
                    </a:cubicBezTo>
                    <a:cubicBezTo>
                      <a:pt x="3090" y="2921"/>
                      <a:pt x="2359" y="3651"/>
                      <a:pt x="1461" y="3651"/>
                    </a:cubicBezTo>
                    <a:cubicBezTo>
                      <a:pt x="955" y="3651"/>
                      <a:pt x="506" y="3426"/>
                      <a:pt x="169" y="3033"/>
                    </a:cubicBezTo>
                    <a:cubicBezTo>
                      <a:pt x="57" y="2809"/>
                      <a:pt x="0" y="2528"/>
                      <a:pt x="0" y="2247"/>
                    </a:cubicBezTo>
                    <a:cubicBezTo>
                      <a:pt x="0" y="674"/>
                      <a:pt x="1910" y="0"/>
                      <a:pt x="2865" y="123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2" name="Google Shape;982;p14"/>
              <p:cNvSpPr/>
              <p:nvPr/>
            </p:nvSpPr>
            <p:spPr>
              <a:xfrm>
                <a:off x="-44935" y="5276313"/>
                <a:ext cx="170365" cy="170365"/>
              </a:xfrm>
              <a:custGeom>
                <a:rect b="b" l="l" r="r" t="t"/>
                <a:pathLst>
                  <a:path extrusionOk="0" h="2248" w="2248">
                    <a:moveTo>
                      <a:pt x="956" y="0"/>
                    </a:moveTo>
                    <a:cubicBezTo>
                      <a:pt x="1798" y="0"/>
                      <a:pt x="2248" y="1011"/>
                      <a:pt x="1630" y="1629"/>
                    </a:cubicBezTo>
                    <a:cubicBezTo>
                      <a:pt x="1012" y="2247"/>
                      <a:pt x="1" y="1798"/>
                      <a:pt x="1" y="955"/>
                    </a:cubicBezTo>
                    <a:cubicBezTo>
                      <a:pt x="1" y="450"/>
                      <a:pt x="450" y="0"/>
                      <a:pt x="9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3" name="Google Shape;983;p14"/>
              <p:cNvSpPr/>
              <p:nvPr/>
            </p:nvSpPr>
            <p:spPr>
              <a:xfrm>
                <a:off x="-30937" y="5294555"/>
                <a:ext cx="132017" cy="127774"/>
              </a:xfrm>
              <a:custGeom>
                <a:rect b="b" l="l" r="r" t="t"/>
                <a:pathLst>
                  <a:path extrusionOk="0" h="1686" w="1742">
                    <a:moveTo>
                      <a:pt x="1573" y="169"/>
                    </a:moveTo>
                    <a:cubicBezTo>
                      <a:pt x="1685" y="337"/>
                      <a:pt x="1742" y="506"/>
                      <a:pt x="1742" y="730"/>
                    </a:cubicBezTo>
                    <a:cubicBezTo>
                      <a:pt x="1742" y="1236"/>
                      <a:pt x="1292" y="1685"/>
                      <a:pt x="787" y="1685"/>
                    </a:cubicBezTo>
                    <a:cubicBezTo>
                      <a:pt x="337" y="1685"/>
                      <a:pt x="0" y="1348"/>
                      <a:pt x="57" y="899"/>
                    </a:cubicBezTo>
                    <a:cubicBezTo>
                      <a:pt x="57" y="393"/>
                      <a:pt x="450" y="0"/>
                      <a:pt x="1011" y="0"/>
                    </a:cubicBezTo>
                    <a:cubicBezTo>
                      <a:pt x="1180" y="0"/>
                      <a:pt x="1405" y="56"/>
                      <a:pt x="1573" y="16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4" name="Google Shape;984;p14"/>
              <p:cNvSpPr/>
              <p:nvPr/>
            </p:nvSpPr>
            <p:spPr>
              <a:xfrm>
                <a:off x="-27884" y="5272069"/>
                <a:ext cx="119286" cy="157557"/>
              </a:xfrm>
              <a:custGeom>
                <a:rect b="b" l="l" r="r" t="t"/>
                <a:pathLst>
                  <a:path extrusionOk="0" h="2079" w="1574">
                    <a:moveTo>
                      <a:pt x="113" y="1685"/>
                    </a:moveTo>
                    <a:cubicBezTo>
                      <a:pt x="1" y="1517"/>
                      <a:pt x="1" y="1348"/>
                      <a:pt x="1" y="1180"/>
                    </a:cubicBezTo>
                    <a:cubicBezTo>
                      <a:pt x="1" y="450"/>
                      <a:pt x="843" y="0"/>
                      <a:pt x="1461" y="450"/>
                    </a:cubicBezTo>
                    <a:cubicBezTo>
                      <a:pt x="1517" y="562"/>
                      <a:pt x="1573" y="730"/>
                      <a:pt x="1573" y="899"/>
                    </a:cubicBezTo>
                    <a:cubicBezTo>
                      <a:pt x="1573" y="1629"/>
                      <a:pt x="731" y="2078"/>
                      <a:pt x="113" y="1685"/>
                    </a:cubicBezTo>
                    <a:close/>
                  </a:path>
                </a:pathLst>
              </a:custGeom>
              <a:solidFill>
                <a:srgbClr val="EFF0F1">
                  <a:alpha val="660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85" name="Google Shape;985;p14"/>
            <p:cNvGrpSpPr/>
            <p:nvPr/>
          </p:nvGrpSpPr>
          <p:grpSpPr>
            <a:xfrm>
              <a:off x="4041396" y="4884373"/>
              <a:ext cx="258320" cy="284364"/>
              <a:chOff x="-95938" y="5196046"/>
              <a:chExt cx="289499" cy="318687"/>
            </a:xfrm>
          </p:grpSpPr>
          <p:sp>
            <p:nvSpPr>
              <p:cNvPr id="986" name="Google Shape;986;p14"/>
              <p:cNvSpPr/>
              <p:nvPr/>
            </p:nvSpPr>
            <p:spPr>
              <a:xfrm>
                <a:off x="-95938" y="5225234"/>
                <a:ext cx="289499" cy="289499"/>
              </a:xfrm>
              <a:custGeom>
                <a:rect b="b" l="l" r="r" t="t"/>
                <a:pathLst>
                  <a:path extrusionOk="0" h="3820" w="3820">
                    <a:moveTo>
                      <a:pt x="1629" y="1"/>
                    </a:moveTo>
                    <a:cubicBezTo>
                      <a:pt x="3089" y="1"/>
                      <a:pt x="3819" y="1798"/>
                      <a:pt x="2752" y="2809"/>
                    </a:cubicBezTo>
                    <a:cubicBezTo>
                      <a:pt x="1741" y="3820"/>
                      <a:pt x="0" y="3090"/>
                      <a:pt x="0" y="1629"/>
                    </a:cubicBezTo>
                    <a:cubicBezTo>
                      <a:pt x="0" y="731"/>
                      <a:pt x="730" y="1"/>
                      <a:pt x="16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7" name="Google Shape;987;p14"/>
              <p:cNvSpPr/>
              <p:nvPr/>
            </p:nvSpPr>
            <p:spPr>
              <a:xfrm>
                <a:off x="-82611" y="5196046"/>
                <a:ext cx="234176" cy="276767"/>
              </a:xfrm>
              <a:custGeom>
                <a:rect b="b" l="l" r="r" t="t"/>
                <a:pathLst>
                  <a:path extrusionOk="0" h="3652" w="3090">
                    <a:moveTo>
                      <a:pt x="2865" y="1236"/>
                    </a:moveTo>
                    <a:cubicBezTo>
                      <a:pt x="3033" y="1461"/>
                      <a:pt x="3090" y="1741"/>
                      <a:pt x="3090" y="2022"/>
                    </a:cubicBezTo>
                    <a:cubicBezTo>
                      <a:pt x="3090" y="2921"/>
                      <a:pt x="2359" y="3651"/>
                      <a:pt x="1461" y="3651"/>
                    </a:cubicBezTo>
                    <a:cubicBezTo>
                      <a:pt x="955" y="3651"/>
                      <a:pt x="506" y="3426"/>
                      <a:pt x="169" y="3033"/>
                    </a:cubicBezTo>
                    <a:cubicBezTo>
                      <a:pt x="57" y="2809"/>
                      <a:pt x="0" y="2528"/>
                      <a:pt x="0" y="2247"/>
                    </a:cubicBezTo>
                    <a:cubicBezTo>
                      <a:pt x="0" y="674"/>
                      <a:pt x="1910" y="0"/>
                      <a:pt x="2865" y="123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8" name="Google Shape;988;p14"/>
              <p:cNvSpPr/>
              <p:nvPr/>
            </p:nvSpPr>
            <p:spPr>
              <a:xfrm>
                <a:off x="-44935" y="5276313"/>
                <a:ext cx="170365" cy="170365"/>
              </a:xfrm>
              <a:custGeom>
                <a:rect b="b" l="l" r="r" t="t"/>
                <a:pathLst>
                  <a:path extrusionOk="0" h="2248" w="2248">
                    <a:moveTo>
                      <a:pt x="956" y="0"/>
                    </a:moveTo>
                    <a:cubicBezTo>
                      <a:pt x="1798" y="0"/>
                      <a:pt x="2248" y="1011"/>
                      <a:pt x="1630" y="1629"/>
                    </a:cubicBezTo>
                    <a:cubicBezTo>
                      <a:pt x="1012" y="2247"/>
                      <a:pt x="1" y="1798"/>
                      <a:pt x="1" y="955"/>
                    </a:cubicBezTo>
                    <a:cubicBezTo>
                      <a:pt x="1" y="450"/>
                      <a:pt x="450" y="0"/>
                      <a:pt x="9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9" name="Google Shape;989;p14"/>
              <p:cNvSpPr/>
              <p:nvPr/>
            </p:nvSpPr>
            <p:spPr>
              <a:xfrm>
                <a:off x="-30937" y="5294555"/>
                <a:ext cx="132017" cy="127774"/>
              </a:xfrm>
              <a:custGeom>
                <a:rect b="b" l="l" r="r" t="t"/>
                <a:pathLst>
                  <a:path extrusionOk="0" h="1686" w="1742">
                    <a:moveTo>
                      <a:pt x="1573" y="169"/>
                    </a:moveTo>
                    <a:cubicBezTo>
                      <a:pt x="1685" y="337"/>
                      <a:pt x="1742" y="506"/>
                      <a:pt x="1742" y="730"/>
                    </a:cubicBezTo>
                    <a:cubicBezTo>
                      <a:pt x="1742" y="1236"/>
                      <a:pt x="1292" y="1685"/>
                      <a:pt x="787" y="1685"/>
                    </a:cubicBezTo>
                    <a:cubicBezTo>
                      <a:pt x="337" y="1685"/>
                      <a:pt x="0" y="1348"/>
                      <a:pt x="57" y="899"/>
                    </a:cubicBezTo>
                    <a:cubicBezTo>
                      <a:pt x="57" y="393"/>
                      <a:pt x="450" y="0"/>
                      <a:pt x="1011" y="0"/>
                    </a:cubicBezTo>
                    <a:cubicBezTo>
                      <a:pt x="1180" y="0"/>
                      <a:pt x="1405" y="56"/>
                      <a:pt x="1573" y="16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0" name="Google Shape;990;p14"/>
              <p:cNvSpPr/>
              <p:nvPr/>
            </p:nvSpPr>
            <p:spPr>
              <a:xfrm>
                <a:off x="-27884" y="5272069"/>
                <a:ext cx="119286" cy="157557"/>
              </a:xfrm>
              <a:custGeom>
                <a:rect b="b" l="l" r="r" t="t"/>
                <a:pathLst>
                  <a:path extrusionOk="0" h="2079" w="1574">
                    <a:moveTo>
                      <a:pt x="113" y="1685"/>
                    </a:moveTo>
                    <a:cubicBezTo>
                      <a:pt x="1" y="1517"/>
                      <a:pt x="1" y="1348"/>
                      <a:pt x="1" y="1180"/>
                    </a:cubicBezTo>
                    <a:cubicBezTo>
                      <a:pt x="1" y="450"/>
                      <a:pt x="843" y="0"/>
                      <a:pt x="1461" y="450"/>
                    </a:cubicBezTo>
                    <a:cubicBezTo>
                      <a:pt x="1517" y="562"/>
                      <a:pt x="1573" y="730"/>
                      <a:pt x="1573" y="899"/>
                    </a:cubicBezTo>
                    <a:cubicBezTo>
                      <a:pt x="1573" y="1629"/>
                      <a:pt x="731" y="2078"/>
                      <a:pt x="113" y="1685"/>
                    </a:cubicBezTo>
                    <a:close/>
                  </a:path>
                </a:pathLst>
              </a:custGeom>
              <a:solidFill>
                <a:srgbClr val="EFF0F1">
                  <a:alpha val="660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91" name="Google Shape;991;p14"/>
            <p:cNvGrpSpPr/>
            <p:nvPr/>
          </p:nvGrpSpPr>
          <p:grpSpPr>
            <a:xfrm>
              <a:off x="4749475" y="4884373"/>
              <a:ext cx="258320" cy="284364"/>
              <a:chOff x="-95938" y="5196046"/>
              <a:chExt cx="289499" cy="318687"/>
            </a:xfrm>
          </p:grpSpPr>
          <p:sp>
            <p:nvSpPr>
              <p:cNvPr id="992" name="Google Shape;992;p14"/>
              <p:cNvSpPr/>
              <p:nvPr/>
            </p:nvSpPr>
            <p:spPr>
              <a:xfrm>
                <a:off x="-95938" y="5225234"/>
                <a:ext cx="289499" cy="289499"/>
              </a:xfrm>
              <a:custGeom>
                <a:rect b="b" l="l" r="r" t="t"/>
                <a:pathLst>
                  <a:path extrusionOk="0" h="3820" w="3820">
                    <a:moveTo>
                      <a:pt x="1629" y="1"/>
                    </a:moveTo>
                    <a:cubicBezTo>
                      <a:pt x="3089" y="1"/>
                      <a:pt x="3819" y="1798"/>
                      <a:pt x="2752" y="2809"/>
                    </a:cubicBezTo>
                    <a:cubicBezTo>
                      <a:pt x="1741" y="3820"/>
                      <a:pt x="0" y="3090"/>
                      <a:pt x="0" y="1629"/>
                    </a:cubicBezTo>
                    <a:cubicBezTo>
                      <a:pt x="0" y="731"/>
                      <a:pt x="730" y="1"/>
                      <a:pt x="16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3" name="Google Shape;993;p14"/>
              <p:cNvSpPr/>
              <p:nvPr/>
            </p:nvSpPr>
            <p:spPr>
              <a:xfrm>
                <a:off x="-82611" y="5196046"/>
                <a:ext cx="234176" cy="276767"/>
              </a:xfrm>
              <a:custGeom>
                <a:rect b="b" l="l" r="r" t="t"/>
                <a:pathLst>
                  <a:path extrusionOk="0" h="3652" w="3090">
                    <a:moveTo>
                      <a:pt x="2865" y="1236"/>
                    </a:moveTo>
                    <a:cubicBezTo>
                      <a:pt x="3033" y="1461"/>
                      <a:pt x="3090" y="1741"/>
                      <a:pt x="3090" y="2022"/>
                    </a:cubicBezTo>
                    <a:cubicBezTo>
                      <a:pt x="3090" y="2921"/>
                      <a:pt x="2359" y="3651"/>
                      <a:pt x="1461" y="3651"/>
                    </a:cubicBezTo>
                    <a:cubicBezTo>
                      <a:pt x="955" y="3651"/>
                      <a:pt x="506" y="3426"/>
                      <a:pt x="169" y="3033"/>
                    </a:cubicBezTo>
                    <a:cubicBezTo>
                      <a:pt x="57" y="2809"/>
                      <a:pt x="0" y="2528"/>
                      <a:pt x="0" y="2247"/>
                    </a:cubicBezTo>
                    <a:cubicBezTo>
                      <a:pt x="0" y="674"/>
                      <a:pt x="1910" y="0"/>
                      <a:pt x="2865" y="123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4" name="Google Shape;994;p14"/>
              <p:cNvSpPr/>
              <p:nvPr/>
            </p:nvSpPr>
            <p:spPr>
              <a:xfrm>
                <a:off x="-44935" y="5276313"/>
                <a:ext cx="170365" cy="170365"/>
              </a:xfrm>
              <a:custGeom>
                <a:rect b="b" l="l" r="r" t="t"/>
                <a:pathLst>
                  <a:path extrusionOk="0" h="2248" w="2248">
                    <a:moveTo>
                      <a:pt x="956" y="0"/>
                    </a:moveTo>
                    <a:cubicBezTo>
                      <a:pt x="1798" y="0"/>
                      <a:pt x="2248" y="1011"/>
                      <a:pt x="1630" y="1629"/>
                    </a:cubicBezTo>
                    <a:cubicBezTo>
                      <a:pt x="1012" y="2247"/>
                      <a:pt x="1" y="1798"/>
                      <a:pt x="1" y="955"/>
                    </a:cubicBezTo>
                    <a:cubicBezTo>
                      <a:pt x="1" y="450"/>
                      <a:pt x="450" y="0"/>
                      <a:pt x="9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5" name="Google Shape;995;p14"/>
              <p:cNvSpPr/>
              <p:nvPr/>
            </p:nvSpPr>
            <p:spPr>
              <a:xfrm>
                <a:off x="-30937" y="5294555"/>
                <a:ext cx="132017" cy="127774"/>
              </a:xfrm>
              <a:custGeom>
                <a:rect b="b" l="l" r="r" t="t"/>
                <a:pathLst>
                  <a:path extrusionOk="0" h="1686" w="1742">
                    <a:moveTo>
                      <a:pt x="1573" y="169"/>
                    </a:moveTo>
                    <a:cubicBezTo>
                      <a:pt x="1685" y="337"/>
                      <a:pt x="1742" y="506"/>
                      <a:pt x="1742" y="730"/>
                    </a:cubicBezTo>
                    <a:cubicBezTo>
                      <a:pt x="1742" y="1236"/>
                      <a:pt x="1292" y="1685"/>
                      <a:pt x="787" y="1685"/>
                    </a:cubicBezTo>
                    <a:cubicBezTo>
                      <a:pt x="337" y="1685"/>
                      <a:pt x="0" y="1348"/>
                      <a:pt x="57" y="899"/>
                    </a:cubicBezTo>
                    <a:cubicBezTo>
                      <a:pt x="57" y="393"/>
                      <a:pt x="450" y="0"/>
                      <a:pt x="1011" y="0"/>
                    </a:cubicBezTo>
                    <a:cubicBezTo>
                      <a:pt x="1180" y="0"/>
                      <a:pt x="1405" y="56"/>
                      <a:pt x="1573" y="16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6" name="Google Shape;996;p14"/>
              <p:cNvSpPr/>
              <p:nvPr/>
            </p:nvSpPr>
            <p:spPr>
              <a:xfrm>
                <a:off x="-27884" y="5272069"/>
                <a:ext cx="119286" cy="157557"/>
              </a:xfrm>
              <a:custGeom>
                <a:rect b="b" l="l" r="r" t="t"/>
                <a:pathLst>
                  <a:path extrusionOk="0" h="2079" w="1574">
                    <a:moveTo>
                      <a:pt x="113" y="1685"/>
                    </a:moveTo>
                    <a:cubicBezTo>
                      <a:pt x="1" y="1517"/>
                      <a:pt x="1" y="1348"/>
                      <a:pt x="1" y="1180"/>
                    </a:cubicBezTo>
                    <a:cubicBezTo>
                      <a:pt x="1" y="450"/>
                      <a:pt x="843" y="0"/>
                      <a:pt x="1461" y="450"/>
                    </a:cubicBezTo>
                    <a:cubicBezTo>
                      <a:pt x="1517" y="562"/>
                      <a:pt x="1573" y="730"/>
                      <a:pt x="1573" y="899"/>
                    </a:cubicBezTo>
                    <a:cubicBezTo>
                      <a:pt x="1573" y="1629"/>
                      <a:pt x="731" y="2078"/>
                      <a:pt x="113" y="1685"/>
                    </a:cubicBezTo>
                    <a:close/>
                  </a:path>
                </a:pathLst>
              </a:custGeom>
              <a:solidFill>
                <a:srgbClr val="EFF0F1">
                  <a:alpha val="660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97" name="Google Shape;997;p14"/>
            <p:cNvGrpSpPr/>
            <p:nvPr/>
          </p:nvGrpSpPr>
          <p:grpSpPr>
            <a:xfrm>
              <a:off x="5457554" y="4884373"/>
              <a:ext cx="258320" cy="284364"/>
              <a:chOff x="-95938" y="5196046"/>
              <a:chExt cx="289499" cy="318687"/>
            </a:xfrm>
          </p:grpSpPr>
          <p:sp>
            <p:nvSpPr>
              <p:cNvPr id="998" name="Google Shape;998;p14"/>
              <p:cNvSpPr/>
              <p:nvPr/>
            </p:nvSpPr>
            <p:spPr>
              <a:xfrm>
                <a:off x="-95938" y="5225234"/>
                <a:ext cx="289499" cy="289499"/>
              </a:xfrm>
              <a:custGeom>
                <a:rect b="b" l="l" r="r" t="t"/>
                <a:pathLst>
                  <a:path extrusionOk="0" h="3820" w="3820">
                    <a:moveTo>
                      <a:pt x="1629" y="1"/>
                    </a:moveTo>
                    <a:cubicBezTo>
                      <a:pt x="3089" y="1"/>
                      <a:pt x="3819" y="1798"/>
                      <a:pt x="2752" y="2809"/>
                    </a:cubicBezTo>
                    <a:cubicBezTo>
                      <a:pt x="1741" y="3820"/>
                      <a:pt x="0" y="3090"/>
                      <a:pt x="0" y="1629"/>
                    </a:cubicBezTo>
                    <a:cubicBezTo>
                      <a:pt x="0" y="731"/>
                      <a:pt x="730" y="1"/>
                      <a:pt x="16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9" name="Google Shape;999;p14"/>
              <p:cNvSpPr/>
              <p:nvPr/>
            </p:nvSpPr>
            <p:spPr>
              <a:xfrm>
                <a:off x="-82611" y="5196046"/>
                <a:ext cx="234176" cy="276767"/>
              </a:xfrm>
              <a:custGeom>
                <a:rect b="b" l="l" r="r" t="t"/>
                <a:pathLst>
                  <a:path extrusionOk="0" h="3652" w="3090">
                    <a:moveTo>
                      <a:pt x="2865" y="1236"/>
                    </a:moveTo>
                    <a:cubicBezTo>
                      <a:pt x="3033" y="1461"/>
                      <a:pt x="3090" y="1741"/>
                      <a:pt x="3090" y="2022"/>
                    </a:cubicBezTo>
                    <a:cubicBezTo>
                      <a:pt x="3090" y="2921"/>
                      <a:pt x="2359" y="3651"/>
                      <a:pt x="1461" y="3651"/>
                    </a:cubicBezTo>
                    <a:cubicBezTo>
                      <a:pt x="955" y="3651"/>
                      <a:pt x="506" y="3426"/>
                      <a:pt x="169" y="3033"/>
                    </a:cubicBezTo>
                    <a:cubicBezTo>
                      <a:pt x="57" y="2809"/>
                      <a:pt x="0" y="2528"/>
                      <a:pt x="0" y="2247"/>
                    </a:cubicBezTo>
                    <a:cubicBezTo>
                      <a:pt x="0" y="674"/>
                      <a:pt x="1910" y="0"/>
                      <a:pt x="2865" y="123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0" name="Google Shape;1000;p14"/>
              <p:cNvSpPr/>
              <p:nvPr/>
            </p:nvSpPr>
            <p:spPr>
              <a:xfrm>
                <a:off x="-44935" y="5276313"/>
                <a:ext cx="170365" cy="170365"/>
              </a:xfrm>
              <a:custGeom>
                <a:rect b="b" l="l" r="r" t="t"/>
                <a:pathLst>
                  <a:path extrusionOk="0" h="2248" w="2248">
                    <a:moveTo>
                      <a:pt x="956" y="0"/>
                    </a:moveTo>
                    <a:cubicBezTo>
                      <a:pt x="1798" y="0"/>
                      <a:pt x="2248" y="1011"/>
                      <a:pt x="1630" y="1629"/>
                    </a:cubicBezTo>
                    <a:cubicBezTo>
                      <a:pt x="1012" y="2247"/>
                      <a:pt x="1" y="1798"/>
                      <a:pt x="1" y="955"/>
                    </a:cubicBezTo>
                    <a:cubicBezTo>
                      <a:pt x="1" y="450"/>
                      <a:pt x="450" y="0"/>
                      <a:pt x="9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1" name="Google Shape;1001;p14"/>
              <p:cNvSpPr/>
              <p:nvPr/>
            </p:nvSpPr>
            <p:spPr>
              <a:xfrm>
                <a:off x="-30937" y="5294555"/>
                <a:ext cx="132017" cy="127774"/>
              </a:xfrm>
              <a:custGeom>
                <a:rect b="b" l="l" r="r" t="t"/>
                <a:pathLst>
                  <a:path extrusionOk="0" h="1686" w="1742">
                    <a:moveTo>
                      <a:pt x="1573" y="169"/>
                    </a:moveTo>
                    <a:cubicBezTo>
                      <a:pt x="1685" y="337"/>
                      <a:pt x="1742" y="506"/>
                      <a:pt x="1742" y="730"/>
                    </a:cubicBezTo>
                    <a:cubicBezTo>
                      <a:pt x="1742" y="1236"/>
                      <a:pt x="1292" y="1685"/>
                      <a:pt x="787" y="1685"/>
                    </a:cubicBezTo>
                    <a:cubicBezTo>
                      <a:pt x="337" y="1685"/>
                      <a:pt x="0" y="1348"/>
                      <a:pt x="57" y="899"/>
                    </a:cubicBezTo>
                    <a:cubicBezTo>
                      <a:pt x="57" y="393"/>
                      <a:pt x="450" y="0"/>
                      <a:pt x="1011" y="0"/>
                    </a:cubicBezTo>
                    <a:cubicBezTo>
                      <a:pt x="1180" y="0"/>
                      <a:pt x="1405" y="56"/>
                      <a:pt x="1573" y="16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2" name="Google Shape;1002;p14"/>
              <p:cNvSpPr/>
              <p:nvPr/>
            </p:nvSpPr>
            <p:spPr>
              <a:xfrm>
                <a:off x="-27884" y="5272069"/>
                <a:ext cx="119286" cy="157557"/>
              </a:xfrm>
              <a:custGeom>
                <a:rect b="b" l="l" r="r" t="t"/>
                <a:pathLst>
                  <a:path extrusionOk="0" h="2079" w="1574">
                    <a:moveTo>
                      <a:pt x="113" y="1685"/>
                    </a:moveTo>
                    <a:cubicBezTo>
                      <a:pt x="1" y="1517"/>
                      <a:pt x="1" y="1348"/>
                      <a:pt x="1" y="1180"/>
                    </a:cubicBezTo>
                    <a:cubicBezTo>
                      <a:pt x="1" y="450"/>
                      <a:pt x="843" y="0"/>
                      <a:pt x="1461" y="450"/>
                    </a:cubicBezTo>
                    <a:cubicBezTo>
                      <a:pt x="1517" y="562"/>
                      <a:pt x="1573" y="730"/>
                      <a:pt x="1573" y="899"/>
                    </a:cubicBezTo>
                    <a:cubicBezTo>
                      <a:pt x="1573" y="1629"/>
                      <a:pt x="731" y="2078"/>
                      <a:pt x="113" y="1685"/>
                    </a:cubicBezTo>
                    <a:close/>
                  </a:path>
                </a:pathLst>
              </a:custGeom>
              <a:solidFill>
                <a:srgbClr val="EFF0F1">
                  <a:alpha val="660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03" name="Google Shape;1003;p14"/>
            <p:cNvGrpSpPr/>
            <p:nvPr/>
          </p:nvGrpSpPr>
          <p:grpSpPr>
            <a:xfrm>
              <a:off x="6165634" y="4884373"/>
              <a:ext cx="258320" cy="284364"/>
              <a:chOff x="-95938" y="5196046"/>
              <a:chExt cx="289499" cy="318687"/>
            </a:xfrm>
          </p:grpSpPr>
          <p:sp>
            <p:nvSpPr>
              <p:cNvPr id="1004" name="Google Shape;1004;p14"/>
              <p:cNvSpPr/>
              <p:nvPr/>
            </p:nvSpPr>
            <p:spPr>
              <a:xfrm>
                <a:off x="-95938" y="5225234"/>
                <a:ext cx="289499" cy="289499"/>
              </a:xfrm>
              <a:custGeom>
                <a:rect b="b" l="l" r="r" t="t"/>
                <a:pathLst>
                  <a:path extrusionOk="0" h="3820" w="3820">
                    <a:moveTo>
                      <a:pt x="1629" y="1"/>
                    </a:moveTo>
                    <a:cubicBezTo>
                      <a:pt x="3089" y="1"/>
                      <a:pt x="3819" y="1798"/>
                      <a:pt x="2752" y="2809"/>
                    </a:cubicBezTo>
                    <a:cubicBezTo>
                      <a:pt x="1741" y="3820"/>
                      <a:pt x="0" y="3090"/>
                      <a:pt x="0" y="1629"/>
                    </a:cubicBezTo>
                    <a:cubicBezTo>
                      <a:pt x="0" y="731"/>
                      <a:pt x="730" y="1"/>
                      <a:pt x="16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5" name="Google Shape;1005;p14"/>
              <p:cNvSpPr/>
              <p:nvPr/>
            </p:nvSpPr>
            <p:spPr>
              <a:xfrm>
                <a:off x="-82611" y="5196046"/>
                <a:ext cx="234176" cy="276767"/>
              </a:xfrm>
              <a:custGeom>
                <a:rect b="b" l="l" r="r" t="t"/>
                <a:pathLst>
                  <a:path extrusionOk="0" h="3652" w="3090">
                    <a:moveTo>
                      <a:pt x="2865" y="1236"/>
                    </a:moveTo>
                    <a:cubicBezTo>
                      <a:pt x="3033" y="1461"/>
                      <a:pt x="3090" y="1741"/>
                      <a:pt x="3090" y="2022"/>
                    </a:cubicBezTo>
                    <a:cubicBezTo>
                      <a:pt x="3090" y="2921"/>
                      <a:pt x="2359" y="3651"/>
                      <a:pt x="1461" y="3651"/>
                    </a:cubicBezTo>
                    <a:cubicBezTo>
                      <a:pt x="955" y="3651"/>
                      <a:pt x="506" y="3426"/>
                      <a:pt x="169" y="3033"/>
                    </a:cubicBezTo>
                    <a:cubicBezTo>
                      <a:pt x="57" y="2809"/>
                      <a:pt x="0" y="2528"/>
                      <a:pt x="0" y="2247"/>
                    </a:cubicBezTo>
                    <a:cubicBezTo>
                      <a:pt x="0" y="674"/>
                      <a:pt x="1910" y="0"/>
                      <a:pt x="2865" y="123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6" name="Google Shape;1006;p14"/>
              <p:cNvSpPr/>
              <p:nvPr/>
            </p:nvSpPr>
            <p:spPr>
              <a:xfrm>
                <a:off x="-44935" y="5276313"/>
                <a:ext cx="170365" cy="170365"/>
              </a:xfrm>
              <a:custGeom>
                <a:rect b="b" l="l" r="r" t="t"/>
                <a:pathLst>
                  <a:path extrusionOk="0" h="2248" w="2248">
                    <a:moveTo>
                      <a:pt x="956" y="0"/>
                    </a:moveTo>
                    <a:cubicBezTo>
                      <a:pt x="1798" y="0"/>
                      <a:pt x="2248" y="1011"/>
                      <a:pt x="1630" y="1629"/>
                    </a:cubicBezTo>
                    <a:cubicBezTo>
                      <a:pt x="1012" y="2247"/>
                      <a:pt x="1" y="1798"/>
                      <a:pt x="1" y="955"/>
                    </a:cubicBezTo>
                    <a:cubicBezTo>
                      <a:pt x="1" y="450"/>
                      <a:pt x="450" y="0"/>
                      <a:pt x="9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7" name="Google Shape;1007;p14"/>
              <p:cNvSpPr/>
              <p:nvPr/>
            </p:nvSpPr>
            <p:spPr>
              <a:xfrm>
                <a:off x="-30937" y="5294555"/>
                <a:ext cx="132017" cy="127774"/>
              </a:xfrm>
              <a:custGeom>
                <a:rect b="b" l="l" r="r" t="t"/>
                <a:pathLst>
                  <a:path extrusionOk="0" h="1686" w="1742">
                    <a:moveTo>
                      <a:pt x="1573" y="169"/>
                    </a:moveTo>
                    <a:cubicBezTo>
                      <a:pt x="1685" y="337"/>
                      <a:pt x="1742" y="506"/>
                      <a:pt x="1742" y="730"/>
                    </a:cubicBezTo>
                    <a:cubicBezTo>
                      <a:pt x="1742" y="1236"/>
                      <a:pt x="1292" y="1685"/>
                      <a:pt x="787" y="1685"/>
                    </a:cubicBezTo>
                    <a:cubicBezTo>
                      <a:pt x="337" y="1685"/>
                      <a:pt x="0" y="1348"/>
                      <a:pt x="57" y="899"/>
                    </a:cubicBezTo>
                    <a:cubicBezTo>
                      <a:pt x="57" y="393"/>
                      <a:pt x="450" y="0"/>
                      <a:pt x="1011" y="0"/>
                    </a:cubicBezTo>
                    <a:cubicBezTo>
                      <a:pt x="1180" y="0"/>
                      <a:pt x="1405" y="56"/>
                      <a:pt x="1573" y="16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8" name="Google Shape;1008;p14"/>
              <p:cNvSpPr/>
              <p:nvPr/>
            </p:nvSpPr>
            <p:spPr>
              <a:xfrm>
                <a:off x="-27884" y="5272069"/>
                <a:ext cx="119286" cy="157557"/>
              </a:xfrm>
              <a:custGeom>
                <a:rect b="b" l="l" r="r" t="t"/>
                <a:pathLst>
                  <a:path extrusionOk="0" h="2079" w="1574">
                    <a:moveTo>
                      <a:pt x="113" y="1685"/>
                    </a:moveTo>
                    <a:cubicBezTo>
                      <a:pt x="1" y="1517"/>
                      <a:pt x="1" y="1348"/>
                      <a:pt x="1" y="1180"/>
                    </a:cubicBezTo>
                    <a:cubicBezTo>
                      <a:pt x="1" y="450"/>
                      <a:pt x="843" y="0"/>
                      <a:pt x="1461" y="450"/>
                    </a:cubicBezTo>
                    <a:cubicBezTo>
                      <a:pt x="1517" y="562"/>
                      <a:pt x="1573" y="730"/>
                      <a:pt x="1573" y="899"/>
                    </a:cubicBezTo>
                    <a:cubicBezTo>
                      <a:pt x="1573" y="1629"/>
                      <a:pt x="731" y="2078"/>
                      <a:pt x="113" y="1685"/>
                    </a:cubicBezTo>
                    <a:close/>
                  </a:path>
                </a:pathLst>
              </a:custGeom>
              <a:solidFill>
                <a:srgbClr val="EFF0F1">
                  <a:alpha val="660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09" name="Google Shape;1009;p14"/>
            <p:cNvGrpSpPr/>
            <p:nvPr/>
          </p:nvGrpSpPr>
          <p:grpSpPr>
            <a:xfrm>
              <a:off x="6873713" y="4884373"/>
              <a:ext cx="258320" cy="284364"/>
              <a:chOff x="-95938" y="5196046"/>
              <a:chExt cx="289499" cy="318687"/>
            </a:xfrm>
          </p:grpSpPr>
          <p:sp>
            <p:nvSpPr>
              <p:cNvPr id="1010" name="Google Shape;1010;p14"/>
              <p:cNvSpPr/>
              <p:nvPr/>
            </p:nvSpPr>
            <p:spPr>
              <a:xfrm>
                <a:off x="-95938" y="5225234"/>
                <a:ext cx="289499" cy="289499"/>
              </a:xfrm>
              <a:custGeom>
                <a:rect b="b" l="l" r="r" t="t"/>
                <a:pathLst>
                  <a:path extrusionOk="0" h="3820" w="3820">
                    <a:moveTo>
                      <a:pt x="1629" y="1"/>
                    </a:moveTo>
                    <a:cubicBezTo>
                      <a:pt x="3089" y="1"/>
                      <a:pt x="3819" y="1798"/>
                      <a:pt x="2752" y="2809"/>
                    </a:cubicBezTo>
                    <a:cubicBezTo>
                      <a:pt x="1741" y="3820"/>
                      <a:pt x="0" y="3090"/>
                      <a:pt x="0" y="1629"/>
                    </a:cubicBezTo>
                    <a:cubicBezTo>
                      <a:pt x="0" y="731"/>
                      <a:pt x="730" y="1"/>
                      <a:pt x="16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1" name="Google Shape;1011;p14"/>
              <p:cNvSpPr/>
              <p:nvPr/>
            </p:nvSpPr>
            <p:spPr>
              <a:xfrm>
                <a:off x="-82611" y="5196046"/>
                <a:ext cx="234176" cy="276767"/>
              </a:xfrm>
              <a:custGeom>
                <a:rect b="b" l="l" r="r" t="t"/>
                <a:pathLst>
                  <a:path extrusionOk="0" h="3652" w="3090">
                    <a:moveTo>
                      <a:pt x="2865" y="1236"/>
                    </a:moveTo>
                    <a:cubicBezTo>
                      <a:pt x="3033" y="1461"/>
                      <a:pt x="3090" y="1741"/>
                      <a:pt x="3090" y="2022"/>
                    </a:cubicBezTo>
                    <a:cubicBezTo>
                      <a:pt x="3090" y="2921"/>
                      <a:pt x="2359" y="3651"/>
                      <a:pt x="1461" y="3651"/>
                    </a:cubicBezTo>
                    <a:cubicBezTo>
                      <a:pt x="955" y="3651"/>
                      <a:pt x="506" y="3426"/>
                      <a:pt x="169" y="3033"/>
                    </a:cubicBezTo>
                    <a:cubicBezTo>
                      <a:pt x="57" y="2809"/>
                      <a:pt x="0" y="2528"/>
                      <a:pt x="0" y="2247"/>
                    </a:cubicBezTo>
                    <a:cubicBezTo>
                      <a:pt x="0" y="674"/>
                      <a:pt x="1910" y="0"/>
                      <a:pt x="2865" y="123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2" name="Google Shape;1012;p14"/>
              <p:cNvSpPr/>
              <p:nvPr/>
            </p:nvSpPr>
            <p:spPr>
              <a:xfrm>
                <a:off x="-44935" y="5276313"/>
                <a:ext cx="170365" cy="170365"/>
              </a:xfrm>
              <a:custGeom>
                <a:rect b="b" l="l" r="r" t="t"/>
                <a:pathLst>
                  <a:path extrusionOk="0" h="2248" w="2248">
                    <a:moveTo>
                      <a:pt x="956" y="0"/>
                    </a:moveTo>
                    <a:cubicBezTo>
                      <a:pt x="1798" y="0"/>
                      <a:pt x="2248" y="1011"/>
                      <a:pt x="1630" y="1629"/>
                    </a:cubicBezTo>
                    <a:cubicBezTo>
                      <a:pt x="1012" y="2247"/>
                      <a:pt x="1" y="1798"/>
                      <a:pt x="1" y="955"/>
                    </a:cubicBezTo>
                    <a:cubicBezTo>
                      <a:pt x="1" y="450"/>
                      <a:pt x="450" y="0"/>
                      <a:pt x="9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3" name="Google Shape;1013;p14"/>
              <p:cNvSpPr/>
              <p:nvPr/>
            </p:nvSpPr>
            <p:spPr>
              <a:xfrm>
                <a:off x="-30937" y="5294555"/>
                <a:ext cx="132017" cy="127774"/>
              </a:xfrm>
              <a:custGeom>
                <a:rect b="b" l="l" r="r" t="t"/>
                <a:pathLst>
                  <a:path extrusionOk="0" h="1686" w="1742">
                    <a:moveTo>
                      <a:pt x="1573" y="169"/>
                    </a:moveTo>
                    <a:cubicBezTo>
                      <a:pt x="1685" y="337"/>
                      <a:pt x="1742" y="506"/>
                      <a:pt x="1742" y="730"/>
                    </a:cubicBezTo>
                    <a:cubicBezTo>
                      <a:pt x="1742" y="1236"/>
                      <a:pt x="1292" y="1685"/>
                      <a:pt x="787" y="1685"/>
                    </a:cubicBezTo>
                    <a:cubicBezTo>
                      <a:pt x="337" y="1685"/>
                      <a:pt x="0" y="1348"/>
                      <a:pt x="57" y="899"/>
                    </a:cubicBezTo>
                    <a:cubicBezTo>
                      <a:pt x="57" y="393"/>
                      <a:pt x="450" y="0"/>
                      <a:pt x="1011" y="0"/>
                    </a:cubicBezTo>
                    <a:cubicBezTo>
                      <a:pt x="1180" y="0"/>
                      <a:pt x="1405" y="56"/>
                      <a:pt x="1573" y="16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4" name="Google Shape;1014;p14"/>
              <p:cNvSpPr/>
              <p:nvPr/>
            </p:nvSpPr>
            <p:spPr>
              <a:xfrm>
                <a:off x="-27884" y="5272069"/>
                <a:ext cx="119286" cy="157557"/>
              </a:xfrm>
              <a:custGeom>
                <a:rect b="b" l="l" r="r" t="t"/>
                <a:pathLst>
                  <a:path extrusionOk="0" h="2079" w="1574">
                    <a:moveTo>
                      <a:pt x="113" y="1685"/>
                    </a:moveTo>
                    <a:cubicBezTo>
                      <a:pt x="1" y="1517"/>
                      <a:pt x="1" y="1348"/>
                      <a:pt x="1" y="1180"/>
                    </a:cubicBezTo>
                    <a:cubicBezTo>
                      <a:pt x="1" y="450"/>
                      <a:pt x="843" y="0"/>
                      <a:pt x="1461" y="450"/>
                    </a:cubicBezTo>
                    <a:cubicBezTo>
                      <a:pt x="1517" y="562"/>
                      <a:pt x="1573" y="730"/>
                      <a:pt x="1573" y="899"/>
                    </a:cubicBezTo>
                    <a:cubicBezTo>
                      <a:pt x="1573" y="1629"/>
                      <a:pt x="731" y="2078"/>
                      <a:pt x="113" y="1685"/>
                    </a:cubicBezTo>
                    <a:close/>
                  </a:path>
                </a:pathLst>
              </a:custGeom>
              <a:solidFill>
                <a:srgbClr val="EFF0F1">
                  <a:alpha val="660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15" name="Google Shape;1015;p14"/>
            <p:cNvGrpSpPr/>
            <p:nvPr/>
          </p:nvGrpSpPr>
          <p:grpSpPr>
            <a:xfrm>
              <a:off x="7581793" y="4884373"/>
              <a:ext cx="258320" cy="284364"/>
              <a:chOff x="-95938" y="5196046"/>
              <a:chExt cx="289499" cy="318687"/>
            </a:xfrm>
          </p:grpSpPr>
          <p:sp>
            <p:nvSpPr>
              <p:cNvPr id="1016" name="Google Shape;1016;p14"/>
              <p:cNvSpPr/>
              <p:nvPr/>
            </p:nvSpPr>
            <p:spPr>
              <a:xfrm>
                <a:off x="-95938" y="5225234"/>
                <a:ext cx="289499" cy="289499"/>
              </a:xfrm>
              <a:custGeom>
                <a:rect b="b" l="l" r="r" t="t"/>
                <a:pathLst>
                  <a:path extrusionOk="0" h="3820" w="3820">
                    <a:moveTo>
                      <a:pt x="1629" y="1"/>
                    </a:moveTo>
                    <a:cubicBezTo>
                      <a:pt x="3089" y="1"/>
                      <a:pt x="3819" y="1798"/>
                      <a:pt x="2752" y="2809"/>
                    </a:cubicBezTo>
                    <a:cubicBezTo>
                      <a:pt x="1741" y="3820"/>
                      <a:pt x="0" y="3090"/>
                      <a:pt x="0" y="1629"/>
                    </a:cubicBezTo>
                    <a:cubicBezTo>
                      <a:pt x="0" y="731"/>
                      <a:pt x="730" y="1"/>
                      <a:pt x="16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7" name="Google Shape;1017;p14"/>
              <p:cNvSpPr/>
              <p:nvPr/>
            </p:nvSpPr>
            <p:spPr>
              <a:xfrm>
                <a:off x="-82611" y="5196046"/>
                <a:ext cx="234176" cy="276767"/>
              </a:xfrm>
              <a:custGeom>
                <a:rect b="b" l="l" r="r" t="t"/>
                <a:pathLst>
                  <a:path extrusionOk="0" h="3652" w="3090">
                    <a:moveTo>
                      <a:pt x="2865" y="1236"/>
                    </a:moveTo>
                    <a:cubicBezTo>
                      <a:pt x="3033" y="1461"/>
                      <a:pt x="3090" y="1741"/>
                      <a:pt x="3090" y="2022"/>
                    </a:cubicBezTo>
                    <a:cubicBezTo>
                      <a:pt x="3090" y="2921"/>
                      <a:pt x="2359" y="3651"/>
                      <a:pt x="1461" y="3651"/>
                    </a:cubicBezTo>
                    <a:cubicBezTo>
                      <a:pt x="955" y="3651"/>
                      <a:pt x="506" y="3426"/>
                      <a:pt x="169" y="3033"/>
                    </a:cubicBezTo>
                    <a:cubicBezTo>
                      <a:pt x="57" y="2809"/>
                      <a:pt x="0" y="2528"/>
                      <a:pt x="0" y="2247"/>
                    </a:cubicBezTo>
                    <a:cubicBezTo>
                      <a:pt x="0" y="674"/>
                      <a:pt x="1910" y="0"/>
                      <a:pt x="2865" y="123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8" name="Google Shape;1018;p14"/>
              <p:cNvSpPr/>
              <p:nvPr/>
            </p:nvSpPr>
            <p:spPr>
              <a:xfrm>
                <a:off x="-44935" y="5276313"/>
                <a:ext cx="170365" cy="170365"/>
              </a:xfrm>
              <a:custGeom>
                <a:rect b="b" l="l" r="r" t="t"/>
                <a:pathLst>
                  <a:path extrusionOk="0" h="2248" w="2248">
                    <a:moveTo>
                      <a:pt x="956" y="0"/>
                    </a:moveTo>
                    <a:cubicBezTo>
                      <a:pt x="1798" y="0"/>
                      <a:pt x="2248" y="1011"/>
                      <a:pt x="1630" y="1629"/>
                    </a:cubicBezTo>
                    <a:cubicBezTo>
                      <a:pt x="1012" y="2247"/>
                      <a:pt x="1" y="1798"/>
                      <a:pt x="1" y="955"/>
                    </a:cubicBezTo>
                    <a:cubicBezTo>
                      <a:pt x="1" y="450"/>
                      <a:pt x="450" y="0"/>
                      <a:pt x="9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9" name="Google Shape;1019;p14"/>
              <p:cNvSpPr/>
              <p:nvPr/>
            </p:nvSpPr>
            <p:spPr>
              <a:xfrm>
                <a:off x="-30937" y="5294555"/>
                <a:ext cx="132017" cy="127774"/>
              </a:xfrm>
              <a:custGeom>
                <a:rect b="b" l="l" r="r" t="t"/>
                <a:pathLst>
                  <a:path extrusionOk="0" h="1686" w="1742">
                    <a:moveTo>
                      <a:pt x="1573" y="169"/>
                    </a:moveTo>
                    <a:cubicBezTo>
                      <a:pt x="1685" y="337"/>
                      <a:pt x="1742" y="506"/>
                      <a:pt x="1742" y="730"/>
                    </a:cubicBezTo>
                    <a:cubicBezTo>
                      <a:pt x="1742" y="1236"/>
                      <a:pt x="1292" y="1685"/>
                      <a:pt x="787" y="1685"/>
                    </a:cubicBezTo>
                    <a:cubicBezTo>
                      <a:pt x="337" y="1685"/>
                      <a:pt x="0" y="1348"/>
                      <a:pt x="57" y="899"/>
                    </a:cubicBezTo>
                    <a:cubicBezTo>
                      <a:pt x="57" y="393"/>
                      <a:pt x="450" y="0"/>
                      <a:pt x="1011" y="0"/>
                    </a:cubicBezTo>
                    <a:cubicBezTo>
                      <a:pt x="1180" y="0"/>
                      <a:pt x="1405" y="56"/>
                      <a:pt x="1573" y="16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0" name="Google Shape;1020;p14"/>
              <p:cNvSpPr/>
              <p:nvPr/>
            </p:nvSpPr>
            <p:spPr>
              <a:xfrm>
                <a:off x="-27884" y="5272069"/>
                <a:ext cx="119286" cy="157557"/>
              </a:xfrm>
              <a:custGeom>
                <a:rect b="b" l="l" r="r" t="t"/>
                <a:pathLst>
                  <a:path extrusionOk="0" h="2079" w="1574">
                    <a:moveTo>
                      <a:pt x="113" y="1685"/>
                    </a:moveTo>
                    <a:cubicBezTo>
                      <a:pt x="1" y="1517"/>
                      <a:pt x="1" y="1348"/>
                      <a:pt x="1" y="1180"/>
                    </a:cubicBezTo>
                    <a:cubicBezTo>
                      <a:pt x="1" y="450"/>
                      <a:pt x="843" y="0"/>
                      <a:pt x="1461" y="450"/>
                    </a:cubicBezTo>
                    <a:cubicBezTo>
                      <a:pt x="1517" y="562"/>
                      <a:pt x="1573" y="730"/>
                      <a:pt x="1573" y="899"/>
                    </a:cubicBezTo>
                    <a:cubicBezTo>
                      <a:pt x="1573" y="1629"/>
                      <a:pt x="731" y="2078"/>
                      <a:pt x="113" y="1685"/>
                    </a:cubicBezTo>
                    <a:close/>
                  </a:path>
                </a:pathLst>
              </a:custGeom>
              <a:solidFill>
                <a:srgbClr val="EFF0F1">
                  <a:alpha val="660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21" name="Google Shape;1021;p14"/>
            <p:cNvGrpSpPr/>
            <p:nvPr/>
          </p:nvGrpSpPr>
          <p:grpSpPr>
            <a:xfrm>
              <a:off x="8289872" y="4884373"/>
              <a:ext cx="258320" cy="284364"/>
              <a:chOff x="-95938" y="5196046"/>
              <a:chExt cx="289499" cy="318687"/>
            </a:xfrm>
          </p:grpSpPr>
          <p:sp>
            <p:nvSpPr>
              <p:cNvPr id="1022" name="Google Shape;1022;p14"/>
              <p:cNvSpPr/>
              <p:nvPr/>
            </p:nvSpPr>
            <p:spPr>
              <a:xfrm>
                <a:off x="-95938" y="5225234"/>
                <a:ext cx="289499" cy="289499"/>
              </a:xfrm>
              <a:custGeom>
                <a:rect b="b" l="l" r="r" t="t"/>
                <a:pathLst>
                  <a:path extrusionOk="0" h="3820" w="3820">
                    <a:moveTo>
                      <a:pt x="1629" y="1"/>
                    </a:moveTo>
                    <a:cubicBezTo>
                      <a:pt x="3089" y="1"/>
                      <a:pt x="3819" y="1798"/>
                      <a:pt x="2752" y="2809"/>
                    </a:cubicBezTo>
                    <a:cubicBezTo>
                      <a:pt x="1741" y="3820"/>
                      <a:pt x="0" y="3090"/>
                      <a:pt x="0" y="1629"/>
                    </a:cubicBezTo>
                    <a:cubicBezTo>
                      <a:pt x="0" y="731"/>
                      <a:pt x="730" y="1"/>
                      <a:pt x="16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3" name="Google Shape;1023;p14"/>
              <p:cNvSpPr/>
              <p:nvPr/>
            </p:nvSpPr>
            <p:spPr>
              <a:xfrm>
                <a:off x="-82611" y="5196046"/>
                <a:ext cx="234176" cy="276767"/>
              </a:xfrm>
              <a:custGeom>
                <a:rect b="b" l="l" r="r" t="t"/>
                <a:pathLst>
                  <a:path extrusionOk="0" h="3652" w="3090">
                    <a:moveTo>
                      <a:pt x="2865" y="1236"/>
                    </a:moveTo>
                    <a:cubicBezTo>
                      <a:pt x="3033" y="1461"/>
                      <a:pt x="3090" y="1741"/>
                      <a:pt x="3090" y="2022"/>
                    </a:cubicBezTo>
                    <a:cubicBezTo>
                      <a:pt x="3090" y="2921"/>
                      <a:pt x="2359" y="3651"/>
                      <a:pt x="1461" y="3651"/>
                    </a:cubicBezTo>
                    <a:cubicBezTo>
                      <a:pt x="955" y="3651"/>
                      <a:pt x="506" y="3426"/>
                      <a:pt x="169" y="3033"/>
                    </a:cubicBezTo>
                    <a:cubicBezTo>
                      <a:pt x="57" y="2809"/>
                      <a:pt x="0" y="2528"/>
                      <a:pt x="0" y="2247"/>
                    </a:cubicBezTo>
                    <a:cubicBezTo>
                      <a:pt x="0" y="674"/>
                      <a:pt x="1910" y="0"/>
                      <a:pt x="2865" y="123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4" name="Google Shape;1024;p14"/>
              <p:cNvSpPr/>
              <p:nvPr/>
            </p:nvSpPr>
            <p:spPr>
              <a:xfrm>
                <a:off x="-44935" y="5276313"/>
                <a:ext cx="170365" cy="170365"/>
              </a:xfrm>
              <a:custGeom>
                <a:rect b="b" l="l" r="r" t="t"/>
                <a:pathLst>
                  <a:path extrusionOk="0" h="2248" w="2248">
                    <a:moveTo>
                      <a:pt x="956" y="0"/>
                    </a:moveTo>
                    <a:cubicBezTo>
                      <a:pt x="1798" y="0"/>
                      <a:pt x="2248" y="1011"/>
                      <a:pt x="1630" y="1629"/>
                    </a:cubicBezTo>
                    <a:cubicBezTo>
                      <a:pt x="1012" y="2247"/>
                      <a:pt x="1" y="1798"/>
                      <a:pt x="1" y="955"/>
                    </a:cubicBezTo>
                    <a:cubicBezTo>
                      <a:pt x="1" y="450"/>
                      <a:pt x="450" y="0"/>
                      <a:pt x="9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5" name="Google Shape;1025;p14"/>
              <p:cNvSpPr/>
              <p:nvPr/>
            </p:nvSpPr>
            <p:spPr>
              <a:xfrm>
                <a:off x="-30937" y="5294555"/>
                <a:ext cx="132017" cy="127774"/>
              </a:xfrm>
              <a:custGeom>
                <a:rect b="b" l="l" r="r" t="t"/>
                <a:pathLst>
                  <a:path extrusionOk="0" h="1686" w="1742">
                    <a:moveTo>
                      <a:pt x="1573" y="169"/>
                    </a:moveTo>
                    <a:cubicBezTo>
                      <a:pt x="1685" y="337"/>
                      <a:pt x="1742" y="506"/>
                      <a:pt x="1742" y="730"/>
                    </a:cubicBezTo>
                    <a:cubicBezTo>
                      <a:pt x="1742" y="1236"/>
                      <a:pt x="1292" y="1685"/>
                      <a:pt x="787" y="1685"/>
                    </a:cubicBezTo>
                    <a:cubicBezTo>
                      <a:pt x="337" y="1685"/>
                      <a:pt x="0" y="1348"/>
                      <a:pt x="57" y="899"/>
                    </a:cubicBezTo>
                    <a:cubicBezTo>
                      <a:pt x="57" y="393"/>
                      <a:pt x="450" y="0"/>
                      <a:pt x="1011" y="0"/>
                    </a:cubicBezTo>
                    <a:cubicBezTo>
                      <a:pt x="1180" y="0"/>
                      <a:pt x="1405" y="56"/>
                      <a:pt x="1573" y="16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6" name="Google Shape;1026;p14"/>
              <p:cNvSpPr/>
              <p:nvPr/>
            </p:nvSpPr>
            <p:spPr>
              <a:xfrm>
                <a:off x="-27884" y="5272069"/>
                <a:ext cx="119286" cy="157557"/>
              </a:xfrm>
              <a:custGeom>
                <a:rect b="b" l="l" r="r" t="t"/>
                <a:pathLst>
                  <a:path extrusionOk="0" h="2079" w="1574">
                    <a:moveTo>
                      <a:pt x="113" y="1685"/>
                    </a:moveTo>
                    <a:cubicBezTo>
                      <a:pt x="1" y="1517"/>
                      <a:pt x="1" y="1348"/>
                      <a:pt x="1" y="1180"/>
                    </a:cubicBezTo>
                    <a:cubicBezTo>
                      <a:pt x="1" y="450"/>
                      <a:pt x="843" y="0"/>
                      <a:pt x="1461" y="450"/>
                    </a:cubicBezTo>
                    <a:cubicBezTo>
                      <a:pt x="1517" y="562"/>
                      <a:pt x="1573" y="730"/>
                      <a:pt x="1573" y="899"/>
                    </a:cubicBezTo>
                    <a:cubicBezTo>
                      <a:pt x="1573" y="1629"/>
                      <a:pt x="731" y="2078"/>
                      <a:pt x="113" y="1685"/>
                    </a:cubicBezTo>
                    <a:close/>
                  </a:path>
                </a:pathLst>
              </a:custGeom>
              <a:solidFill>
                <a:srgbClr val="EFF0F1">
                  <a:alpha val="660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27" name="Google Shape;1027;p14"/>
            <p:cNvGrpSpPr/>
            <p:nvPr/>
          </p:nvGrpSpPr>
          <p:grpSpPr>
            <a:xfrm>
              <a:off x="8997951" y="4884373"/>
              <a:ext cx="258320" cy="284364"/>
              <a:chOff x="-95938" y="5196046"/>
              <a:chExt cx="289499" cy="318687"/>
            </a:xfrm>
          </p:grpSpPr>
          <p:sp>
            <p:nvSpPr>
              <p:cNvPr id="1028" name="Google Shape;1028;p14"/>
              <p:cNvSpPr/>
              <p:nvPr/>
            </p:nvSpPr>
            <p:spPr>
              <a:xfrm>
                <a:off x="-95938" y="5225234"/>
                <a:ext cx="289499" cy="289499"/>
              </a:xfrm>
              <a:custGeom>
                <a:rect b="b" l="l" r="r" t="t"/>
                <a:pathLst>
                  <a:path extrusionOk="0" h="3820" w="3820">
                    <a:moveTo>
                      <a:pt x="1629" y="1"/>
                    </a:moveTo>
                    <a:cubicBezTo>
                      <a:pt x="3089" y="1"/>
                      <a:pt x="3819" y="1798"/>
                      <a:pt x="2752" y="2809"/>
                    </a:cubicBezTo>
                    <a:cubicBezTo>
                      <a:pt x="1741" y="3820"/>
                      <a:pt x="0" y="3090"/>
                      <a:pt x="0" y="1629"/>
                    </a:cubicBezTo>
                    <a:cubicBezTo>
                      <a:pt x="0" y="731"/>
                      <a:pt x="730" y="1"/>
                      <a:pt x="16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9" name="Google Shape;1029;p14"/>
              <p:cNvSpPr/>
              <p:nvPr/>
            </p:nvSpPr>
            <p:spPr>
              <a:xfrm>
                <a:off x="-82611" y="5196046"/>
                <a:ext cx="234176" cy="276767"/>
              </a:xfrm>
              <a:custGeom>
                <a:rect b="b" l="l" r="r" t="t"/>
                <a:pathLst>
                  <a:path extrusionOk="0" h="3652" w="3090">
                    <a:moveTo>
                      <a:pt x="2865" y="1236"/>
                    </a:moveTo>
                    <a:cubicBezTo>
                      <a:pt x="3033" y="1461"/>
                      <a:pt x="3090" y="1741"/>
                      <a:pt x="3090" y="2022"/>
                    </a:cubicBezTo>
                    <a:cubicBezTo>
                      <a:pt x="3090" y="2921"/>
                      <a:pt x="2359" y="3651"/>
                      <a:pt x="1461" y="3651"/>
                    </a:cubicBezTo>
                    <a:cubicBezTo>
                      <a:pt x="955" y="3651"/>
                      <a:pt x="506" y="3426"/>
                      <a:pt x="169" y="3033"/>
                    </a:cubicBezTo>
                    <a:cubicBezTo>
                      <a:pt x="57" y="2809"/>
                      <a:pt x="0" y="2528"/>
                      <a:pt x="0" y="2247"/>
                    </a:cubicBezTo>
                    <a:cubicBezTo>
                      <a:pt x="0" y="674"/>
                      <a:pt x="1910" y="0"/>
                      <a:pt x="2865" y="123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0" name="Google Shape;1030;p14"/>
              <p:cNvSpPr/>
              <p:nvPr/>
            </p:nvSpPr>
            <p:spPr>
              <a:xfrm>
                <a:off x="-44935" y="5276313"/>
                <a:ext cx="170365" cy="170365"/>
              </a:xfrm>
              <a:custGeom>
                <a:rect b="b" l="l" r="r" t="t"/>
                <a:pathLst>
                  <a:path extrusionOk="0" h="2248" w="2248">
                    <a:moveTo>
                      <a:pt x="956" y="0"/>
                    </a:moveTo>
                    <a:cubicBezTo>
                      <a:pt x="1798" y="0"/>
                      <a:pt x="2248" y="1011"/>
                      <a:pt x="1630" y="1629"/>
                    </a:cubicBezTo>
                    <a:cubicBezTo>
                      <a:pt x="1012" y="2247"/>
                      <a:pt x="1" y="1798"/>
                      <a:pt x="1" y="955"/>
                    </a:cubicBezTo>
                    <a:cubicBezTo>
                      <a:pt x="1" y="450"/>
                      <a:pt x="450" y="0"/>
                      <a:pt x="9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1" name="Google Shape;1031;p14"/>
              <p:cNvSpPr/>
              <p:nvPr/>
            </p:nvSpPr>
            <p:spPr>
              <a:xfrm>
                <a:off x="-30937" y="5294555"/>
                <a:ext cx="132017" cy="127774"/>
              </a:xfrm>
              <a:custGeom>
                <a:rect b="b" l="l" r="r" t="t"/>
                <a:pathLst>
                  <a:path extrusionOk="0" h="1686" w="1742">
                    <a:moveTo>
                      <a:pt x="1573" y="169"/>
                    </a:moveTo>
                    <a:cubicBezTo>
                      <a:pt x="1685" y="337"/>
                      <a:pt x="1742" y="506"/>
                      <a:pt x="1742" y="730"/>
                    </a:cubicBezTo>
                    <a:cubicBezTo>
                      <a:pt x="1742" y="1236"/>
                      <a:pt x="1292" y="1685"/>
                      <a:pt x="787" y="1685"/>
                    </a:cubicBezTo>
                    <a:cubicBezTo>
                      <a:pt x="337" y="1685"/>
                      <a:pt x="0" y="1348"/>
                      <a:pt x="57" y="899"/>
                    </a:cubicBezTo>
                    <a:cubicBezTo>
                      <a:pt x="57" y="393"/>
                      <a:pt x="450" y="0"/>
                      <a:pt x="1011" y="0"/>
                    </a:cubicBezTo>
                    <a:cubicBezTo>
                      <a:pt x="1180" y="0"/>
                      <a:pt x="1405" y="56"/>
                      <a:pt x="1573" y="16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2" name="Google Shape;1032;p14"/>
              <p:cNvSpPr/>
              <p:nvPr/>
            </p:nvSpPr>
            <p:spPr>
              <a:xfrm>
                <a:off x="-27884" y="5272069"/>
                <a:ext cx="119286" cy="157557"/>
              </a:xfrm>
              <a:custGeom>
                <a:rect b="b" l="l" r="r" t="t"/>
                <a:pathLst>
                  <a:path extrusionOk="0" h="2079" w="1574">
                    <a:moveTo>
                      <a:pt x="113" y="1685"/>
                    </a:moveTo>
                    <a:cubicBezTo>
                      <a:pt x="1" y="1517"/>
                      <a:pt x="1" y="1348"/>
                      <a:pt x="1" y="1180"/>
                    </a:cubicBezTo>
                    <a:cubicBezTo>
                      <a:pt x="1" y="450"/>
                      <a:pt x="843" y="0"/>
                      <a:pt x="1461" y="450"/>
                    </a:cubicBezTo>
                    <a:cubicBezTo>
                      <a:pt x="1517" y="562"/>
                      <a:pt x="1573" y="730"/>
                      <a:pt x="1573" y="899"/>
                    </a:cubicBezTo>
                    <a:cubicBezTo>
                      <a:pt x="1573" y="1629"/>
                      <a:pt x="731" y="2078"/>
                      <a:pt x="113" y="1685"/>
                    </a:cubicBezTo>
                    <a:close/>
                  </a:path>
                </a:pathLst>
              </a:custGeom>
              <a:solidFill>
                <a:srgbClr val="EFF0F1">
                  <a:alpha val="660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033" name="Google Shape;1033;p14"/>
            <p:cNvSpPr/>
            <p:nvPr/>
          </p:nvSpPr>
          <p:spPr>
            <a:xfrm>
              <a:off x="12" y="4896780"/>
              <a:ext cx="9519181" cy="79786"/>
            </a:xfrm>
            <a:custGeom>
              <a:rect b="b" l="l" r="r" t="t"/>
              <a:pathLst>
                <a:path extrusionOk="0" h="1180" w="122327">
                  <a:moveTo>
                    <a:pt x="122045" y="0"/>
                  </a:moveTo>
                  <a:lnTo>
                    <a:pt x="0" y="56"/>
                  </a:lnTo>
                  <a:lnTo>
                    <a:pt x="0" y="1179"/>
                  </a:lnTo>
                  <a:lnTo>
                    <a:pt x="122326" y="117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4" name="Google Shape;1034;p14"/>
          <p:cNvSpPr txBox="1"/>
          <p:nvPr>
            <p:ph type="title"/>
          </p:nvPr>
        </p:nvSpPr>
        <p:spPr>
          <a:xfrm>
            <a:off x="714675" y="445025"/>
            <a:ext cx="7714800" cy="5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35" name="Google Shape;1035;p14"/>
          <p:cNvSpPr txBox="1"/>
          <p:nvPr>
            <p:ph hasCustomPrompt="1" idx="2" type="title"/>
          </p:nvPr>
        </p:nvSpPr>
        <p:spPr>
          <a:xfrm>
            <a:off x="800175" y="1610425"/>
            <a:ext cx="736500" cy="3507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2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1036" name="Google Shape;1036;p14"/>
          <p:cNvSpPr txBox="1"/>
          <p:nvPr>
            <p:ph idx="1" type="subTitle"/>
          </p:nvPr>
        </p:nvSpPr>
        <p:spPr>
          <a:xfrm>
            <a:off x="1647066" y="1610425"/>
            <a:ext cx="2912400" cy="3507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700">
                <a:latin typeface="Michroma"/>
                <a:ea typeface="Michroma"/>
                <a:cs typeface="Michroma"/>
                <a:sym typeface="Michrom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7" name="Google Shape;1037;p14"/>
          <p:cNvSpPr txBox="1"/>
          <p:nvPr>
            <p:ph hasCustomPrompt="1" idx="3" type="title"/>
          </p:nvPr>
        </p:nvSpPr>
        <p:spPr>
          <a:xfrm>
            <a:off x="800175" y="2646437"/>
            <a:ext cx="736500" cy="3507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2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1038" name="Google Shape;1038;p14"/>
          <p:cNvSpPr txBox="1"/>
          <p:nvPr>
            <p:ph idx="4" type="subTitle"/>
          </p:nvPr>
        </p:nvSpPr>
        <p:spPr>
          <a:xfrm>
            <a:off x="1647066" y="2646437"/>
            <a:ext cx="2912400" cy="3507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700">
                <a:latin typeface="Michroma"/>
                <a:ea typeface="Michroma"/>
                <a:cs typeface="Michroma"/>
                <a:sym typeface="Michrom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9" name="Google Shape;1039;p14"/>
          <p:cNvSpPr txBox="1"/>
          <p:nvPr>
            <p:ph hasCustomPrompt="1" idx="5" type="title"/>
          </p:nvPr>
        </p:nvSpPr>
        <p:spPr>
          <a:xfrm>
            <a:off x="800175" y="3685752"/>
            <a:ext cx="736500" cy="3507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2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1040" name="Google Shape;1040;p14"/>
          <p:cNvSpPr txBox="1"/>
          <p:nvPr>
            <p:ph idx="6" type="subTitle"/>
          </p:nvPr>
        </p:nvSpPr>
        <p:spPr>
          <a:xfrm>
            <a:off x="1647066" y="3685752"/>
            <a:ext cx="2912400" cy="3507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700">
                <a:latin typeface="Michroma"/>
                <a:ea typeface="Michroma"/>
                <a:cs typeface="Michroma"/>
                <a:sym typeface="Michrom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1" name="Google Shape;1041;p14"/>
          <p:cNvSpPr txBox="1"/>
          <p:nvPr>
            <p:ph hasCustomPrompt="1" idx="7" type="title"/>
          </p:nvPr>
        </p:nvSpPr>
        <p:spPr>
          <a:xfrm>
            <a:off x="4575050" y="1610425"/>
            <a:ext cx="736500" cy="3507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2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1042" name="Google Shape;1042;p14"/>
          <p:cNvSpPr txBox="1"/>
          <p:nvPr>
            <p:ph idx="8" type="subTitle"/>
          </p:nvPr>
        </p:nvSpPr>
        <p:spPr>
          <a:xfrm>
            <a:off x="5428191" y="1610425"/>
            <a:ext cx="2988900" cy="3507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700">
                <a:latin typeface="Michroma"/>
                <a:ea typeface="Michroma"/>
                <a:cs typeface="Michroma"/>
                <a:sym typeface="Michrom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3" name="Google Shape;1043;p14"/>
          <p:cNvSpPr txBox="1"/>
          <p:nvPr>
            <p:ph hasCustomPrompt="1" idx="9" type="title"/>
          </p:nvPr>
        </p:nvSpPr>
        <p:spPr>
          <a:xfrm>
            <a:off x="4575050" y="2648537"/>
            <a:ext cx="736500" cy="3465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2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1044" name="Google Shape;1044;p14"/>
          <p:cNvSpPr txBox="1"/>
          <p:nvPr>
            <p:ph idx="13" type="subTitle"/>
          </p:nvPr>
        </p:nvSpPr>
        <p:spPr>
          <a:xfrm>
            <a:off x="5428191" y="2646437"/>
            <a:ext cx="2988900" cy="3507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700">
                <a:latin typeface="Michroma"/>
                <a:ea typeface="Michroma"/>
                <a:cs typeface="Michroma"/>
                <a:sym typeface="Michrom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5" name="Google Shape;1045;p14"/>
          <p:cNvSpPr txBox="1"/>
          <p:nvPr>
            <p:ph hasCustomPrompt="1" idx="14" type="title"/>
          </p:nvPr>
        </p:nvSpPr>
        <p:spPr>
          <a:xfrm>
            <a:off x="4575050" y="3685752"/>
            <a:ext cx="736500" cy="3507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2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1046" name="Google Shape;1046;p14"/>
          <p:cNvSpPr txBox="1"/>
          <p:nvPr>
            <p:ph idx="15" type="subTitle"/>
          </p:nvPr>
        </p:nvSpPr>
        <p:spPr>
          <a:xfrm>
            <a:off x="5428191" y="3685752"/>
            <a:ext cx="2988900" cy="3507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700">
                <a:latin typeface="Michroma"/>
                <a:ea typeface="Michroma"/>
                <a:cs typeface="Michroma"/>
                <a:sym typeface="Michrom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047" name="Google Shape;1047;p14"/>
          <p:cNvGrpSpPr/>
          <p:nvPr/>
        </p:nvGrpSpPr>
        <p:grpSpPr>
          <a:xfrm>
            <a:off x="466400" y="4388350"/>
            <a:ext cx="7842416" cy="456872"/>
            <a:chOff x="466400" y="4388350"/>
            <a:chExt cx="7842416" cy="456872"/>
          </a:xfrm>
        </p:grpSpPr>
        <p:grpSp>
          <p:nvGrpSpPr>
            <p:cNvPr id="1048" name="Google Shape;1048;p14"/>
            <p:cNvGrpSpPr/>
            <p:nvPr/>
          </p:nvGrpSpPr>
          <p:grpSpPr>
            <a:xfrm>
              <a:off x="4975110" y="4608254"/>
              <a:ext cx="208157" cy="236967"/>
              <a:chOff x="4975110" y="4608254"/>
              <a:chExt cx="208157" cy="236967"/>
            </a:xfrm>
          </p:grpSpPr>
          <p:sp>
            <p:nvSpPr>
              <p:cNvPr id="1049" name="Google Shape;1049;p14"/>
              <p:cNvSpPr/>
              <p:nvPr/>
            </p:nvSpPr>
            <p:spPr>
              <a:xfrm flipH="1">
                <a:off x="4975110" y="4608254"/>
                <a:ext cx="208157" cy="236967"/>
              </a:xfrm>
              <a:custGeom>
                <a:rect b="b" l="l" r="r" t="t"/>
                <a:pathLst>
                  <a:path extrusionOk="0" h="2303" w="2023">
                    <a:moveTo>
                      <a:pt x="394" y="1460"/>
                    </a:moveTo>
                    <a:cubicBezTo>
                      <a:pt x="1" y="562"/>
                      <a:pt x="1292" y="0"/>
                      <a:pt x="1686" y="843"/>
                    </a:cubicBezTo>
                    <a:cubicBezTo>
                      <a:pt x="2023" y="1741"/>
                      <a:pt x="731" y="2303"/>
                      <a:pt x="394" y="146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0" name="Google Shape;1050;p14"/>
              <p:cNvSpPr/>
              <p:nvPr/>
            </p:nvSpPr>
            <p:spPr>
              <a:xfrm flipH="1">
                <a:off x="5015547" y="4660217"/>
                <a:ext cx="127281" cy="127281"/>
              </a:xfrm>
              <a:custGeom>
                <a:rect b="b" l="l" r="r" t="t"/>
                <a:pathLst>
                  <a:path extrusionOk="0" h="1237" w="1237">
                    <a:moveTo>
                      <a:pt x="169" y="843"/>
                    </a:moveTo>
                    <a:cubicBezTo>
                      <a:pt x="1" y="562"/>
                      <a:pt x="169" y="281"/>
                      <a:pt x="394" y="169"/>
                    </a:cubicBezTo>
                    <a:cubicBezTo>
                      <a:pt x="843" y="1"/>
                      <a:pt x="1236" y="394"/>
                      <a:pt x="1068" y="787"/>
                    </a:cubicBezTo>
                    <a:cubicBezTo>
                      <a:pt x="956" y="1236"/>
                      <a:pt x="338" y="1236"/>
                      <a:pt x="169" y="84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1" name="Google Shape;1051;p14"/>
              <p:cNvSpPr/>
              <p:nvPr/>
            </p:nvSpPr>
            <p:spPr>
              <a:xfrm flipH="1">
                <a:off x="5009785" y="4665979"/>
                <a:ext cx="127281" cy="121519"/>
              </a:xfrm>
              <a:custGeom>
                <a:rect b="b" l="l" r="r" t="t"/>
                <a:pathLst>
                  <a:path extrusionOk="0" h="1181" w="1237">
                    <a:moveTo>
                      <a:pt x="113" y="787"/>
                    </a:moveTo>
                    <a:cubicBezTo>
                      <a:pt x="1" y="619"/>
                      <a:pt x="57" y="450"/>
                      <a:pt x="169" y="282"/>
                    </a:cubicBezTo>
                    <a:cubicBezTo>
                      <a:pt x="169" y="225"/>
                      <a:pt x="226" y="225"/>
                      <a:pt x="282" y="225"/>
                    </a:cubicBezTo>
                    <a:cubicBezTo>
                      <a:pt x="787" y="1"/>
                      <a:pt x="1237" y="506"/>
                      <a:pt x="900" y="956"/>
                    </a:cubicBezTo>
                    <a:cubicBezTo>
                      <a:pt x="900" y="1012"/>
                      <a:pt x="843" y="1012"/>
                      <a:pt x="787" y="1068"/>
                    </a:cubicBezTo>
                    <a:cubicBezTo>
                      <a:pt x="506" y="1180"/>
                      <a:pt x="169" y="1068"/>
                      <a:pt x="57" y="787"/>
                    </a:cubicBezTo>
                    <a:close/>
                  </a:path>
                </a:pathLst>
              </a:custGeom>
              <a:solidFill>
                <a:srgbClr val="191919">
                  <a:alpha val="264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2" name="Google Shape;1052;p14"/>
              <p:cNvSpPr/>
              <p:nvPr/>
            </p:nvSpPr>
            <p:spPr>
              <a:xfrm flipH="1">
                <a:off x="5044460" y="4694893"/>
                <a:ext cx="80978" cy="69454"/>
              </a:xfrm>
              <a:custGeom>
                <a:rect b="b" l="l" r="r" t="t"/>
                <a:pathLst>
                  <a:path extrusionOk="0" h="675" w="787">
                    <a:moveTo>
                      <a:pt x="450" y="618"/>
                    </a:moveTo>
                    <a:cubicBezTo>
                      <a:pt x="113" y="618"/>
                      <a:pt x="0" y="225"/>
                      <a:pt x="225" y="1"/>
                    </a:cubicBezTo>
                    <a:cubicBezTo>
                      <a:pt x="169" y="57"/>
                      <a:pt x="169" y="113"/>
                      <a:pt x="169" y="169"/>
                    </a:cubicBezTo>
                    <a:cubicBezTo>
                      <a:pt x="113" y="338"/>
                      <a:pt x="281" y="562"/>
                      <a:pt x="506" y="562"/>
                    </a:cubicBezTo>
                    <a:cubicBezTo>
                      <a:pt x="562" y="562"/>
                      <a:pt x="674" y="562"/>
                      <a:pt x="787" y="450"/>
                    </a:cubicBezTo>
                    <a:cubicBezTo>
                      <a:pt x="730" y="562"/>
                      <a:pt x="562" y="675"/>
                      <a:pt x="450" y="618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53" name="Google Shape;1053;p14"/>
            <p:cNvGrpSpPr/>
            <p:nvPr/>
          </p:nvGrpSpPr>
          <p:grpSpPr>
            <a:xfrm flipH="1">
              <a:off x="466400" y="4388350"/>
              <a:ext cx="230087" cy="393387"/>
              <a:chOff x="1267792" y="5309150"/>
              <a:chExt cx="230087" cy="393387"/>
            </a:xfrm>
          </p:grpSpPr>
          <p:sp>
            <p:nvSpPr>
              <p:cNvPr id="1054" name="Google Shape;1054;p14"/>
              <p:cNvSpPr/>
              <p:nvPr/>
            </p:nvSpPr>
            <p:spPr>
              <a:xfrm>
                <a:off x="1267792" y="5309150"/>
                <a:ext cx="230087" cy="393387"/>
              </a:xfrm>
              <a:custGeom>
                <a:rect b="b" l="l" r="r" t="t"/>
                <a:pathLst>
                  <a:path extrusionOk="0" h="5955" w="3483">
                    <a:moveTo>
                      <a:pt x="3483" y="1"/>
                    </a:moveTo>
                    <a:lnTo>
                      <a:pt x="3483" y="5954"/>
                    </a:lnTo>
                    <a:lnTo>
                      <a:pt x="0" y="59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5" name="Google Shape;1055;p14"/>
              <p:cNvSpPr/>
              <p:nvPr/>
            </p:nvSpPr>
            <p:spPr>
              <a:xfrm>
                <a:off x="1416227" y="5309150"/>
                <a:ext cx="81650" cy="393387"/>
              </a:xfrm>
              <a:custGeom>
                <a:rect b="b" l="l" r="r" t="t"/>
                <a:pathLst>
                  <a:path extrusionOk="0" h="5955" w="1236">
                    <a:moveTo>
                      <a:pt x="1236" y="1"/>
                    </a:moveTo>
                    <a:lnTo>
                      <a:pt x="1236" y="5954"/>
                    </a:lnTo>
                    <a:lnTo>
                      <a:pt x="0" y="59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91919">
                  <a:alpha val="264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6" name="Google Shape;1056;p14"/>
              <p:cNvSpPr/>
              <p:nvPr/>
            </p:nvSpPr>
            <p:spPr>
              <a:xfrm>
                <a:off x="1312316" y="5309150"/>
                <a:ext cx="44591" cy="393387"/>
              </a:xfrm>
              <a:custGeom>
                <a:rect b="b" l="l" r="r" t="t"/>
                <a:pathLst>
                  <a:path extrusionOk="0" h="5955" w="675">
                    <a:moveTo>
                      <a:pt x="674" y="1"/>
                    </a:moveTo>
                    <a:lnTo>
                      <a:pt x="674" y="5954"/>
                    </a:lnTo>
                    <a:lnTo>
                      <a:pt x="0" y="59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91919">
                  <a:alpha val="264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57" name="Google Shape;1057;p14"/>
            <p:cNvGrpSpPr/>
            <p:nvPr/>
          </p:nvGrpSpPr>
          <p:grpSpPr>
            <a:xfrm flipH="1">
              <a:off x="7441113" y="4705024"/>
              <a:ext cx="356261" cy="81650"/>
              <a:chOff x="1962943" y="5517637"/>
              <a:chExt cx="356261" cy="81650"/>
            </a:xfrm>
          </p:grpSpPr>
          <p:sp>
            <p:nvSpPr>
              <p:cNvPr id="1058" name="Google Shape;1058;p14"/>
              <p:cNvSpPr/>
              <p:nvPr/>
            </p:nvSpPr>
            <p:spPr>
              <a:xfrm>
                <a:off x="1985205" y="5517637"/>
                <a:ext cx="70552" cy="81650"/>
              </a:xfrm>
              <a:custGeom>
                <a:rect b="b" l="l" r="r" t="t"/>
                <a:pathLst>
                  <a:path extrusionOk="0" h="1236" w="1068">
                    <a:moveTo>
                      <a:pt x="57" y="1236"/>
                    </a:moveTo>
                    <a:lnTo>
                      <a:pt x="0" y="0"/>
                    </a:lnTo>
                    <a:lnTo>
                      <a:pt x="1068" y="0"/>
                    </a:lnTo>
                    <a:lnTo>
                      <a:pt x="1068" y="1236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9" name="Google Shape;1059;p14"/>
              <p:cNvSpPr/>
              <p:nvPr/>
            </p:nvSpPr>
            <p:spPr>
              <a:xfrm>
                <a:off x="2055690" y="5517637"/>
                <a:ext cx="263513" cy="81650"/>
              </a:xfrm>
              <a:custGeom>
                <a:rect b="b" l="l" r="r" t="t"/>
                <a:pathLst>
                  <a:path extrusionOk="0" h="1236" w="3989">
                    <a:moveTo>
                      <a:pt x="1" y="1236"/>
                    </a:moveTo>
                    <a:lnTo>
                      <a:pt x="1" y="0"/>
                    </a:lnTo>
                    <a:lnTo>
                      <a:pt x="3988" y="0"/>
                    </a:lnTo>
                    <a:lnTo>
                      <a:pt x="3988" y="123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0" name="Google Shape;1060;p14"/>
              <p:cNvSpPr/>
              <p:nvPr/>
            </p:nvSpPr>
            <p:spPr>
              <a:xfrm>
                <a:off x="1962943" y="5517637"/>
                <a:ext cx="26028" cy="81650"/>
              </a:xfrm>
              <a:custGeom>
                <a:rect b="b" l="l" r="r" t="t"/>
                <a:pathLst>
                  <a:path extrusionOk="0" h="1236" w="394">
                    <a:moveTo>
                      <a:pt x="0" y="1236"/>
                    </a:moveTo>
                    <a:lnTo>
                      <a:pt x="0" y="0"/>
                    </a:lnTo>
                    <a:lnTo>
                      <a:pt x="337" y="0"/>
                    </a:lnTo>
                    <a:lnTo>
                      <a:pt x="394" y="123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1" name="Google Shape;1061;p14"/>
              <p:cNvSpPr/>
              <p:nvPr/>
            </p:nvSpPr>
            <p:spPr>
              <a:xfrm>
                <a:off x="2055690" y="5580723"/>
                <a:ext cx="263513" cy="18563"/>
              </a:xfrm>
              <a:custGeom>
                <a:rect b="b" l="l" r="r" t="t"/>
                <a:pathLst>
                  <a:path extrusionOk="0" h="281" w="3989">
                    <a:moveTo>
                      <a:pt x="3988" y="0"/>
                    </a:moveTo>
                    <a:lnTo>
                      <a:pt x="3988" y="281"/>
                    </a:lnTo>
                    <a:lnTo>
                      <a:pt x="1" y="28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191919">
                  <a:alpha val="264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2" name="Google Shape;1062;p14"/>
              <p:cNvSpPr/>
              <p:nvPr/>
            </p:nvSpPr>
            <p:spPr>
              <a:xfrm>
                <a:off x="1962943" y="5580723"/>
                <a:ext cx="26028" cy="18563"/>
              </a:xfrm>
              <a:custGeom>
                <a:rect b="b" l="l" r="r" t="t"/>
                <a:pathLst>
                  <a:path extrusionOk="0" h="281" w="394">
                    <a:moveTo>
                      <a:pt x="394" y="0"/>
                    </a:moveTo>
                    <a:lnTo>
                      <a:pt x="394" y="281"/>
                    </a:lnTo>
                    <a:lnTo>
                      <a:pt x="0" y="2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91919">
                  <a:alpha val="264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63" name="Google Shape;1063;p14"/>
            <p:cNvGrpSpPr/>
            <p:nvPr/>
          </p:nvGrpSpPr>
          <p:grpSpPr>
            <a:xfrm flipH="1">
              <a:off x="8056467" y="4536578"/>
              <a:ext cx="252349" cy="252349"/>
              <a:chOff x="1647575" y="5358103"/>
              <a:chExt cx="252349" cy="252349"/>
            </a:xfrm>
          </p:grpSpPr>
          <p:sp>
            <p:nvSpPr>
              <p:cNvPr id="1064" name="Google Shape;1064;p14"/>
              <p:cNvSpPr/>
              <p:nvPr/>
            </p:nvSpPr>
            <p:spPr>
              <a:xfrm>
                <a:off x="1647575" y="5358103"/>
                <a:ext cx="252349" cy="252349"/>
              </a:xfrm>
              <a:custGeom>
                <a:rect b="b" l="l" r="r" t="t"/>
                <a:pathLst>
                  <a:path extrusionOk="0" h="3820" w="3820">
                    <a:moveTo>
                      <a:pt x="3707" y="2303"/>
                    </a:moveTo>
                    <a:cubicBezTo>
                      <a:pt x="3820" y="899"/>
                      <a:pt x="2247" y="0"/>
                      <a:pt x="1124" y="899"/>
                    </a:cubicBezTo>
                    <a:cubicBezTo>
                      <a:pt x="0" y="1741"/>
                      <a:pt x="506" y="3539"/>
                      <a:pt x="1910" y="3707"/>
                    </a:cubicBezTo>
                    <a:cubicBezTo>
                      <a:pt x="2809" y="3819"/>
                      <a:pt x="3595" y="3145"/>
                      <a:pt x="3707" y="230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5" name="Google Shape;1065;p14"/>
              <p:cNvSpPr/>
              <p:nvPr/>
            </p:nvSpPr>
            <p:spPr>
              <a:xfrm>
                <a:off x="1695798" y="5428588"/>
                <a:ext cx="163300" cy="141038"/>
              </a:xfrm>
              <a:custGeom>
                <a:rect b="b" l="l" r="r" t="t"/>
                <a:pathLst>
                  <a:path extrusionOk="0" h="2135" w="2472">
                    <a:moveTo>
                      <a:pt x="2416" y="1180"/>
                    </a:moveTo>
                    <a:cubicBezTo>
                      <a:pt x="2472" y="562"/>
                      <a:pt x="2079" y="57"/>
                      <a:pt x="1461" y="0"/>
                    </a:cubicBezTo>
                    <a:lnTo>
                      <a:pt x="1405" y="0"/>
                    </a:lnTo>
                    <a:cubicBezTo>
                      <a:pt x="1" y="0"/>
                      <a:pt x="1" y="2135"/>
                      <a:pt x="1405" y="2135"/>
                    </a:cubicBezTo>
                    <a:lnTo>
                      <a:pt x="1461" y="2135"/>
                    </a:lnTo>
                    <a:cubicBezTo>
                      <a:pt x="1966" y="2022"/>
                      <a:pt x="2360" y="1685"/>
                      <a:pt x="2416" y="1180"/>
                    </a:cubicBezTo>
                    <a:close/>
                  </a:path>
                </a:pathLst>
              </a:custGeom>
              <a:solidFill>
                <a:srgbClr val="EFF0F1">
                  <a:alpha val="415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6" name="Google Shape;1066;p14"/>
              <p:cNvSpPr/>
              <p:nvPr/>
            </p:nvSpPr>
            <p:spPr>
              <a:xfrm>
                <a:off x="1740322" y="5450850"/>
                <a:ext cx="85416" cy="85416"/>
              </a:xfrm>
              <a:custGeom>
                <a:rect b="b" l="l" r="r" t="t"/>
                <a:pathLst>
                  <a:path extrusionOk="0" h="1293" w="1293">
                    <a:moveTo>
                      <a:pt x="1236" y="787"/>
                    </a:moveTo>
                    <a:cubicBezTo>
                      <a:pt x="1292" y="281"/>
                      <a:pt x="731" y="0"/>
                      <a:pt x="394" y="281"/>
                    </a:cubicBezTo>
                    <a:cubicBezTo>
                      <a:pt x="1" y="618"/>
                      <a:pt x="169" y="1180"/>
                      <a:pt x="675" y="1236"/>
                    </a:cubicBezTo>
                    <a:cubicBezTo>
                      <a:pt x="955" y="1292"/>
                      <a:pt x="1180" y="1068"/>
                      <a:pt x="1236" y="78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7" name="Google Shape;1067;p14"/>
              <p:cNvSpPr/>
              <p:nvPr/>
            </p:nvSpPr>
            <p:spPr>
              <a:xfrm>
                <a:off x="1758885" y="5495374"/>
                <a:ext cx="22328" cy="22328"/>
              </a:xfrm>
              <a:custGeom>
                <a:rect b="b" l="l" r="r" t="t"/>
                <a:pathLst>
                  <a:path extrusionOk="0" h="338" w="338">
                    <a:moveTo>
                      <a:pt x="337" y="169"/>
                    </a:moveTo>
                    <a:cubicBezTo>
                      <a:pt x="337" y="113"/>
                      <a:pt x="281" y="0"/>
                      <a:pt x="225" y="0"/>
                    </a:cubicBezTo>
                    <a:cubicBezTo>
                      <a:pt x="113" y="0"/>
                      <a:pt x="57" y="57"/>
                      <a:pt x="57" y="169"/>
                    </a:cubicBezTo>
                    <a:cubicBezTo>
                      <a:pt x="0" y="225"/>
                      <a:pt x="57" y="337"/>
                      <a:pt x="169" y="337"/>
                    </a:cubicBezTo>
                    <a:cubicBezTo>
                      <a:pt x="281" y="337"/>
                      <a:pt x="337" y="281"/>
                      <a:pt x="337" y="16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 1">
  <p:cSld name="ONE_COLUMN_TEXT_1">
    <p:bg>
      <p:bgPr>
        <a:gradFill>
          <a:gsLst>
            <a:gs pos="0">
              <a:schemeClr val="dk1"/>
            </a:gs>
            <a:gs pos="44000">
              <a:schemeClr val="accent6"/>
            </a:gs>
            <a:gs pos="100000">
              <a:schemeClr val="accent6"/>
            </a:gs>
          </a:gsLst>
          <a:lin ang="18900044" scaled="0"/>
        </a:gradFill>
      </p:bgPr>
    </p:bg>
    <p:spTree>
      <p:nvGrpSpPr>
        <p:cNvPr id="1068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9" name="Google Shape;1069;p15"/>
          <p:cNvGrpSpPr/>
          <p:nvPr/>
        </p:nvGrpSpPr>
        <p:grpSpPr>
          <a:xfrm>
            <a:off x="-74757" y="2684588"/>
            <a:ext cx="9313502" cy="2541840"/>
            <a:chOff x="1851250" y="1720850"/>
            <a:chExt cx="3539775" cy="966075"/>
          </a:xfrm>
        </p:grpSpPr>
        <p:sp>
          <p:nvSpPr>
            <p:cNvPr id="1070" name="Google Shape;1070;p15"/>
            <p:cNvSpPr/>
            <p:nvPr/>
          </p:nvSpPr>
          <p:spPr>
            <a:xfrm>
              <a:off x="4361800" y="2473450"/>
              <a:ext cx="44950" cy="66025"/>
            </a:xfrm>
            <a:custGeom>
              <a:rect b="b" l="l" r="r" t="t"/>
              <a:pathLst>
                <a:path extrusionOk="0" h="2641" w="1798">
                  <a:moveTo>
                    <a:pt x="225" y="1"/>
                  </a:moveTo>
                  <a:lnTo>
                    <a:pt x="0" y="113"/>
                  </a:lnTo>
                  <a:lnTo>
                    <a:pt x="1573" y="2641"/>
                  </a:lnTo>
                  <a:lnTo>
                    <a:pt x="1797" y="2528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" name="Google Shape;1071;p15"/>
            <p:cNvSpPr/>
            <p:nvPr/>
          </p:nvSpPr>
          <p:spPr>
            <a:xfrm>
              <a:off x="4399700" y="2453800"/>
              <a:ext cx="36525" cy="70225"/>
            </a:xfrm>
            <a:custGeom>
              <a:rect b="b" l="l" r="r" t="t"/>
              <a:pathLst>
                <a:path extrusionOk="0" h="2809" w="1461">
                  <a:moveTo>
                    <a:pt x="225" y="1"/>
                  </a:moveTo>
                  <a:lnTo>
                    <a:pt x="1" y="113"/>
                  </a:lnTo>
                  <a:lnTo>
                    <a:pt x="1292" y="2809"/>
                  </a:lnTo>
                  <a:lnTo>
                    <a:pt x="1461" y="2697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" name="Google Shape;1072;p15"/>
            <p:cNvSpPr/>
            <p:nvPr/>
          </p:nvSpPr>
          <p:spPr>
            <a:xfrm>
              <a:off x="4439025" y="2436950"/>
              <a:ext cx="30900" cy="73050"/>
            </a:xfrm>
            <a:custGeom>
              <a:rect b="b" l="l" r="r" t="t"/>
              <a:pathLst>
                <a:path extrusionOk="0" h="2922" w="1236">
                  <a:moveTo>
                    <a:pt x="281" y="1"/>
                  </a:moveTo>
                  <a:lnTo>
                    <a:pt x="0" y="113"/>
                  </a:lnTo>
                  <a:lnTo>
                    <a:pt x="1011" y="2921"/>
                  </a:lnTo>
                  <a:lnTo>
                    <a:pt x="1236" y="2809"/>
                  </a:lnTo>
                  <a:lnTo>
                    <a:pt x="28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" name="Google Shape;1073;p15"/>
            <p:cNvSpPr/>
            <p:nvPr/>
          </p:nvSpPr>
          <p:spPr>
            <a:xfrm>
              <a:off x="4326700" y="2497325"/>
              <a:ext cx="49150" cy="63225"/>
            </a:xfrm>
            <a:custGeom>
              <a:rect b="b" l="l" r="r" t="t"/>
              <a:pathLst>
                <a:path extrusionOk="0" h="2529" w="1966">
                  <a:moveTo>
                    <a:pt x="169" y="1"/>
                  </a:moveTo>
                  <a:lnTo>
                    <a:pt x="0" y="169"/>
                  </a:lnTo>
                  <a:lnTo>
                    <a:pt x="1741" y="2528"/>
                  </a:lnTo>
                  <a:lnTo>
                    <a:pt x="1966" y="2416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4" name="Google Shape;1074;p15"/>
            <p:cNvSpPr/>
            <p:nvPr/>
          </p:nvSpPr>
          <p:spPr>
            <a:xfrm>
              <a:off x="4603300" y="2414500"/>
              <a:ext cx="11250" cy="73025"/>
            </a:xfrm>
            <a:custGeom>
              <a:rect b="b" l="l" r="r" t="t"/>
              <a:pathLst>
                <a:path extrusionOk="0" h="2921" w="450">
                  <a:moveTo>
                    <a:pt x="169" y="0"/>
                  </a:moveTo>
                  <a:lnTo>
                    <a:pt x="0" y="2921"/>
                  </a:lnTo>
                  <a:lnTo>
                    <a:pt x="281" y="2921"/>
                  </a:lnTo>
                  <a:lnTo>
                    <a:pt x="45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" name="Google Shape;1075;p15"/>
            <p:cNvSpPr/>
            <p:nvPr/>
          </p:nvSpPr>
          <p:spPr>
            <a:xfrm>
              <a:off x="4563975" y="2414500"/>
              <a:ext cx="9850" cy="73025"/>
            </a:xfrm>
            <a:custGeom>
              <a:rect b="b" l="l" r="r" t="t"/>
              <a:pathLst>
                <a:path extrusionOk="0" h="2921" w="394">
                  <a:moveTo>
                    <a:pt x="1" y="0"/>
                  </a:moveTo>
                  <a:lnTo>
                    <a:pt x="169" y="2921"/>
                  </a:lnTo>
                  <a:lnTo>
                    <a:pt x="394" y="2921"/>
                  </a:lnTo>
                  <a:lnTo>
                    <a:pt x="282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" name="Google Shape;1076;p15"/>
            <p:cNvSpPr/>
            <p:nvPr/>
          </p:nvSpPr>
          <p:spPr>
            <a:xfrm>
              <a:off x="4521850" y="2417300"/>
              <a:ext cx="16875" cy="74450"/>
            </a:xfrm>
            <a:custGeom>
              <a:rect b="b" l="l" r="r" t="t"/>
              <a:pathLst>
                <a:path extrusionOk="0" h="2978" w="675">
                  <a:moveTo>
                    <a:pt x="1" y="0"/>
                  </a:moveTo>
                  <a:lnTo>
                    <a:pt x="450" y="2977"/>
                  </a:lnTo>
                  <a:lnTo>
                    <a:pt x="675" y="2921"/>
                  </a:lnTo>
                  <a:lnTo>
                    <a:pt x="282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7" name="Google Shape;1077;p15"/>
            <p:cNvSpPr/>
            <p:nvPr/>
          </p:nvSpPr>
          <p:spPr>
            <a:xfrm>
              <a:off x="4479725" y="2425725"/>
              <a:ext cx="23900" cy="73025"/>
            </a:xfrm>
            <a:custGeom>
              <a:rect b="b" l="l" r="r" t="t"/>
              <a:pathLst>
                <a:path extrusionOk="0" h="2921" w="956">
                  <a:moveTo>
                    <a:pt x="282" y="0"/>
                  </a:moveTo>
                  <a:lnTo>
                    <a:pt x="1" y="57"/>
                  </a:lnTo>
                  <a:lnTo>
                    <a:pt x="731" y="2921"/>
                  </a:lnTo>
                  <a:lnTo>
                    <a:pt x="956" y="2865"/>
                  </a:lnTo>
                  <a:lnTo>
                    <a:pt x="282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8" name="Google Shape;1078;p15"/>
            <p:cNvSpPr/>
            <p:nvPr/>
          </p:nvSpPr>
          <p:spPr>
            <a:xfrm>
              <a:off x="4236825" y="2585800"/>
              <a:ext cx="63200" cy="49150"/>
            </a:xfrm>
            <a:custGeom>
              <a:rect b="b" l="l" r="r" t="t"/>
              <a:pathLst>
                <a:path extrusionOk="0" h="1966" w="2528">
                  <a:moveTo>
                    <a:pt x="169" y="0"/>
                  </a:moveTo>
                  <a:lnTo>
                    <a:pt x="1" y="225"/>
                  </a:lnTo>
                  <a:lnTo>
                    <a:pt x="2416" y="1966"/>
                  </a:lnTo>
                  <a:lnTo>
                    <a:pt x="2528" y="1797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9" name="Google Shape;1079;p15"/>
            <p:cNvSpPr/>
            <p:nvPr/>
          </p:nvSpPr>
          <p:spPr>
            <a:xfrm>
              <a:off x="4263500" y="2553500"/>
              <a:ext cx="59000" cy="54775"/>
            </a:xfrm>
            <a:custGeom>
              <a:rect b="b" l="l" r="r" t="t"/>
              <a:pathLst>
                <a:path extrusionOk="0" h="2191" w="2360">
                  <a:moveTo>
                    <a:pt x="169" y="0"/>
                  </a:moveTo>
                  <a:lnTo>
                    <a:pt x="1" y="225"/>
                  </a:lnTo>
                  <a:lnTo>
                    <a:pt x="2191" y="2191"/>
                  </a:lnTo>
                  <a:lnTo>
                    <a:pt x="2360" y="2022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" name="Google Shape;1080;p15"/>
            <p:cNvSpPr/>
            <p:nvPr/>
          </p:nvSpPr>
          <p:spPr>
            <a:xfrm>
              <a:off x="4212950" y="2622300"/>
              <a:ext cx="67425" cy="43550"/>
            </a:xfrm>
            <a:custGeom>
              <a:rect b="b" l="l" r="r" t="t"/>
              <a:pathLst>
                <a:path extrusionOk="0" h="1742" w="2697">
                  <a:moveTo>
                    <a:pt x="169" y="0"/>
                  </a:moveTo>
                  <a:cubicBezTo>
                    <a:pt x="113" y="57"/>
                    <a:pt x="57" y="113"/>
                    <a:pt x="1" y="225"/>
                  </a:cubicBezTo>
                  <a:lnTo>
                    <a:pt x="2528" y="1742"/>
                  </a:lnTo>
                  <a:lnTo>
                    <a:pt x="2697" y="1517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1" name="Google Shape;1081;p15"/>
            <p:cNvSpPr/>
            <p:nvPr/>
          </p:nvSpPr>
          <p:spPr>
            <a:xfrm>
              <a:off x="4294400" y="2522600"/>
              <a:ext cx="54775" cy="60400"/>
            </a:xfrm>
            <a:custGeom>
              <a:rect b="b" l="l" r="r" t="t"/>
              <a:pathLst>
                <a:path extrusionOk="0" h="2416" w="2191">
                  <a:moveTo>
                    <a:pt x="169" y="1"/>
                  </a:moveTo>
                  <a:lnTo>
                    <a:pt x="0" y="225"/>
                  </a:lnTo>
                  <a:lnTo>
                    <a:pt x="1966" y="2416"/>
                  </a:lnTo>
                  <a:lnTo>
                    <a:pt x="2191" y="2247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" name="Google Shape;1082;p15"/>
            <p:cNvSpPr/>
            <p:nvPr/>
          </p:nvSpPr>
          <p:spPr>
            <a:xfrm>
              <a:off x="4638400" y="2418700"/>
              <a:ext cx="16875" cy="73050"/>
            </a:xfrm>
            <a:custGeom>
              <a:rect b="b" l="l" r="r" t="t"/>
              <a:pathLst>
                <a:path extrusionOk="0" h="2922" w="675">
                  <a:moveTo>
                    <a:pt x="450" y="1"/>
                  </a:moveTo>
                  <a:lnTo>
                    <a:pt x="1" y="2921"/>
                  </a:lnTo>
                  <a:lnTo>
                    <a:pt x="225" y="2921"/>
                  </a:lnTo>
                  <a:lnTo>
                    <a:pt x="67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" name="Google Shape;1083;p15"/>
            <p:cNvSpPr/>
            <p:nvPr/>
          </p:nvSpPr>
          <p:spPr>
            <a:xfrm>
              <a:off x="4740900" y="2455200"/>
              <a:ext cx="37925" cy="68825"/>
            </a:xfrm>
            <a:custGeom>
              <a:rect b="b" l="l" r="r" t="t"/>
              <a:pathLst>
                <a:path extrusionOk="0" h="2753" w="1517">
                  <a:moveTo>
                    <a:pt x="1236" y="1"/>
                  </a:moveTo>
                  <a:lnTo>
                    <a:pt x="1" y="2697"/>
                  </a:lnTo>
                  <a:lnTo>
                    <a:pt x="225" y="2753"/>
                  </a:lnTo>
                  <a:lnTo>
                    <a:pt x="1517" y="113"/>
                  </a:lnTo>
                  <a:lnTo>
                    <a:pt x="123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4" name="Google Shape;1084;p15"/>
            <p:cNvSpPr/>
            <p:nvPr/>
          </p:nvSpPr>
          <p:spPr>
            <a:xfrm>
              <a:off x="4673500" y="2425725"/>
              <a:ext cx="23900" cy="73025"/>
            </a:xfrm>
            <a:custGeom>
              <a:rect b="b" l="l" r="r" t="t"/>
              <a:pathLst>
                <a:path extrusionOk="0" h="2921" w="956">
                  <a:moveTo>
                    <a:pt x="731" y="0"/>
                  </a:moveTo>
                  <a:lnTo>
                    <a:pt x="1" y="2865"/>
                  </a:lnTo>
                  <a:lnTo>
                    <a:pt x="281" y="2921"/>
                  </a:lnTo>
                  <a:lnTo>
                    <a:pt x="955" y="113"/>
                  </a:lnTo>
                  <a:lnTo>
                    <a:pt x="73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" name="Google Shape;1085;p15"/>
            <p:cNvSpPr/>
            <p:nvPr/>
          </p:nvSpPr>
          <p:spPr>
            <a:xfrm>
              <a:off x="4707200" y="2438350"/>
              <a:ext cx="30925" cy="71650"/>
            </a:xfrm>
            <a:custGeom>
              <a:rect b="b" l="l" r="r" t="t"/>
              <a:pathLst>
                <a:path extrusionOk="0" h="2866" w="1237">
                  <a:moveTo>
                    <a:pt x="955" y="1"/>
                  </a:moveTo>
                  <a:lnTo>
                    <a:pt x="1" y="2753"/>
                  </a:lnTo>
                  <a:lnTo>
                    <a:pt x="225" y="2865"/>
                  </a:lnTo>
                  <a:lnTo>
                    <a:pt x="1236" y="113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" name="Google Shape;1086;p15"/>
            <p:cNvSpPr/>
            <p:nvPr/>
          </p:nvSpPr>
          <p:spPr>
            <a:xfrm>
              <a:off x="4829350" y="2571750"/>
              <a:ext cx="5650" cy="11250"/>
            </a:xfrm>
            <a:custGeom>
              <a:rect b="b" l="l" r="r" t="t"/>
              <a:pathLst>
                <a:path extrusionOk="0" h="450" w="226">
                  <a:moveTo>
                    <a:pt x="226" y="1"/>
                  </a:moveTo>
                  <a:lnTo>
                    <a:pt x="1" y="281"/>
                  </a:lnTo>
                  <a:lnTo>
                    <a:pt x="169" y="450"/>
                  </a:lnTo>
                  <a:lnTo>
                    <a:pt x="226" y="394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" name="Google Shape;1087;p15"/>
            <p:cNvSpPr/>
            <p:nvPr/>
          </p:nvSpPr>
          <p:spPr>
            <a:xfrm>
              <a:off x="4771800" y="2473450"/>
              <a:ext cx="43550" cy="67425"/>
            </a:xfrm>
            <a:custGeom>
              <a:rect b="b" l="l" r="r" t="t"/>
              <a:pathLst>
                <a:path extrusionOk="0" h="2697" w="1742">
                  <a:moveTo>
                    <a:pt x="1517" y="1"/>
                  </a:moveTo>
                  <a:lnTo>
                    <a:pt x="0" y="2528"/>
                  </a:lnTo>
                  <a:lnTo>
                    <a:pt x="225" y="2697"/>
                  </a:lnTo>
                  <a:lnTo>
                    <a:pt x="1741" y="169"/>
                  </a:lnTo>
                  <a:lnTo>
                    <a:pt x="151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" name="Google Shape;1088;p15"/>
            <p:cNvSpPr/>
            <p:nvPr/>
          </p:nvSpPr>
          <p:spPr>
            <a:xfrm>
              <a:off x="4801275" y="2512775"/>
              <a:ext cx="33725" cy="47775"/>
            </a:xfrm>
            <a:custGeom>
              <a:rect b="b" l="l" r="r" t="t"/>
              <a:pathLst>
                <a:path extrusionOk="0" h="1911" w="1349">
                  <a:moveTo>
                    <a:pt x="1349" y="1"/>
                  </a:moveTo>
                  <a:lnTo>
                    <a:pt x="1" y="1798"/>
                  </a:lnTo>
                  <a:lnTo>
                    <a:pt x="225" y="1910"/>
                  </a:lnTo>
                  <a:lnTo>
                    <a:pt x="1349" y="394"/>
                  </a:lnTo>
                  <a:lnTo>
                    <a:pt x="134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" name="Google Shape;1089;p15"/>
            <p:cNvSpPr/>
            <p:nvPr/>
          </p:nvSpPr>
          <p:spPr>
            <a:xfrm>
              <a:off x="4309850" y="2509975"/>
              <a:ext cx="66000" cy="78650"/>
            </a:xfrm>
            <a:custGeom>
              <a:rect b="b" l="l" r="r" t="t"/>
              <a:pathLst>
                <a:path extrusionOk="0" h="3146" w="2640">
                  <a:moveTo>
                    <a:pt x="225" y="0"/>
                  </a:moveTo>
                  <a:lnTo>
                    <a:pt x="0" y="169"/>
                  </a:lnTo>
                  <a:lnTo>
                    <a:pt x="2471" y="3145"/>
                  </a:lnTo>
                  <a:lnTo>
                    <a:pt x="2640" y="2977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" name="Google Shape;1090;p15"/>
            <p:cNvSpPr/>
            <p:nvPr/>
          </p:nvSpPr>
          <p:spPr>
            <a:xfrm>
              <a:off x="4420775" y="2443975"/>
              <a:ext cx="42125" cy="92700"/>
            </a:xfrm>
            <a:custGeom>
              <a:rect b="b" l="l" r="r" t="t"/>
              <a:pathLst>
                <a:path extrusionOk="0" h="3708" w="1685">
                  <a:moveTo>
                    <a:pt x="225" y="1"/>
                  </a:moveTo>
                  <a:lnTo>
                    <a:pt x="0" y="113"/>
                  </a:lnTo>
                  <a:lnTo>
                    <a:pt x="1460" y="3707"/>
                  </a:lnTo>
                  <a:lnTo>
                    <a:pt x="1685" y="3595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" name="Google Shape;1091;p15"/>
            <p:cNvSpPr/>
            <p:nvPr/>
          </p:nvSpPr>
          <p:spPr>
            <a:xfrm>
              <a:off x="4381450" y="2462225"/>
              <a:ext cx="50575" cy="88500"/>
            </a:xfrm>
            <a:custGeom>
              <a:rect b="b" l="l" r="r" t="t"/>
              <a:pathLst>
                <a:path extrusionOk="0" h="3540" w="2023">
                  <a:moveTo>
                    <a:pt x="225" y="1"/>
                  </a:moveTo>
                  <a:lnTo>
                    <a:pt x="0" y="169"/>
                  </a:lnTo>
                  <a:lnTo>
                    <a:pt x="1798" y="3539"/>
                  </a:lnTo>
                  <a:lnTo>
                    <a:pt x="2022" y="3427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2" name="Google Shape;1092;p15"/>
            <p:cNvSpPr/>
            <p:nvPr/>
          </p:nvSpPr>
          <p:spPr>
            <a:xfrm>
              <a:off x="4344950" y="2484700"/>
              <a:ext cx="59000" cy="82875"/>
            </a:xfrm>
            <a:custGeom>
              <a:rect b="b" l="l" r="r" t="t"/>
              <a:pathLst>
                <a:path extrusionOk="0" h="3315" w="2360">
                  <a:moveTo>
                    <a:pt x="225" y="0"/>
                  </a:moveTo>
                  <a:lnTo>
                    <a:pt x="0" y="113"/>
                  </a:lnTo>
                  <a:lnTo>
                    <a:pt x="2134" y="3314"/>
                  </a:lnTo>
                  <a:lnTo>
                    <a:pt x="2359" y="3202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3" name="Google Shape;1093;p15"/>
            <p:cNvSpPr/>
            <p:nvPr/>
          </p:nvSpPr>
          <p:spPr>
            <a:xfrm>
              <a:off x="4460075" y="2431350"/>
              <a:ext cx="33725" cy="94100"/>
            </a:xfrm>
            <a:custGeom>
              <a:rect b="b" l="l" r="r" t="t"/>
              <a:pathLst>
                <a:path extrusionOk="0" h="3764" w="1349">
                  <a:moveTo>
                    <a:pt x="225" y="0"/>
                  </a:moveTo>
                  <a:lnTo>
                    <a:pt x="1" y="56"/>
                  </a:lnTo>
                  <a:lnTo>
                    <a:pt x="1068" y="3763"/>
                  </a:lnTo>
                  <a:lnTo>
                    <a:pt x="1349" y="3651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4" name="Google Shape;1094;p15"/>
            <p:cNvSpPr/>
            <p:nvPr/>
          </p:nvSpPr>
          <p:spPr>
            <a:xfrm>
              <a:off x="4586450" y="2413075"/>
              <a:ext cx="7050" cy="96925"/>
            </a:xfrm>
            <a:custGeom>
              <a:rect b="b" l="l" r="r" t="t"/>
              <a:pathLst>
                <a:path extrusionOk="0" h="3877" w="282">
                  <a:moveTo>
                    <a:pt x="0" y="1"/>
                  </a:moveTo>
                  <a:lnTo>
                    <a:pt x="0" y="3876"/>
                  </a:lnTo>
                  <a:lnTo>
                    <a:pt x="281" y="3876"/>
                  </a:lnTo>
                  <a:lnTo>
                    <a:pt x="28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5" name="Google Shape;1095;p15"/>
            <p:cNvSpPr/>
            <p:nvPr/>
          </p:nvSpPr>
          <p:spPr>
            <a:xfrm>
              <a:off x="4502200" y="2421500"/>
              <a:ext cx="23900" cy="95525"/>
            </a:xfrm>
            <a:custGeom>
              <a:rect b="b" l="l" r="r" t="t"/>
              <a:pathLst>
                <a:path extrusionOk="0" h="3821" w="956">
                  <a:moveTo>
                    <a:pt x="225" y="1"/>
                  </a:moveTo>
                  <a:lnTo>
                    <a:pt x="1" y="57"/>
                  </a:lnTo>
                  <a:lnTo>
                    <a:pt x="675" y="3820"/>
                  </a:lnTo>
                  <a:lnTo>
                    <a:pt x="955" y="3764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" name="Google Shape;1096;p15"/>
            <p:cNvSpPr/>
            <p:nvPr/>
          </p:nvSpPr>
          <p:spPr>
            <a:xfrm>
              <a:off x="4542925" y="2414500"/>
              <a:ext cx="15475" cy="96900"/>
            </a:xfrm>
            <a:custGeom>
              <a:rect b="b" l="l" r="r" t="t"/>
              <a:pathLst>
                <a:path extrusionOk="0" h="3876" w="619">
                  <a:moveTo>
                    <a:pt x="281" y="0"/>
                  </a:moveTo>
                  <a:lnTo>
                    <a:pt x="0" y="56"/>
                  </a:lnTo>
                  <a:lnTo>
                    <a:pt x="394" y="3875"/>
                  </a:lnTo>
                  <a:lnTo>
                    <a:pt x="618" y="3875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" name="Google Shape;1097;p15"/>
            <p:cNvSpPr/>
            <p:nvPr/>
          </p:nvSpPr>
          <p:spPr>
            <a:xfrm>
              <a:off x="4278950" y="2536650"/>
              <a:ext cx="73025" cy="73025"/>
            </a:xfrm>
            <a:custGeom>
              <a:rect b="b" l="l" r="r" t="t"/>
              <a:pathLst>
                <a:path extrusionOk="0" h="2921" w="2921">
                  <a:moveTo>
                    <a:pt x="169" y="0"/>
                  </a:moveTo>
                  <a:lnTo>
                    <a:pt x="0" y="225"/>
                  </a:lnTo>
                  <a:lnTo>
                    <a:pt x="2752" y="2921"/>
                  </a:lnTo>
                  <a:cubicBezTo>
                    <a:pt x="2809" y="2865"/>
                    <a:pt x="2865" y="2809"/>
                    <a:pt x="2921" y="2752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" name="Google Shape;1098;p15"/>
            <p:cNvSpPr/>
            <p:nvPr/>
          </p:nvSpPr>
          <p:spPr>
            <a:xfrm>
              <a:off x="4249450" y="2568950"/>
              <a:ext cx="78675" cy="67425"/>
            </a:xfrm>
            <a:custGeom>
              <a:rect b="b" l="l" r="r" t="t"/>
              <a:pathLst>
                <a:path extrusionOk="0" h="2697" w="3147">
                  <a:moveTo>
                    <a:pt x="169" y="0"/>
                  </a:moveTo>
                  <a:cubicBezTo>
                    <a:pt x="113" y="113"/>
                    <a:pt x="57" y="169"/>
                    <a:pt x="1" y="225"/>
                  </a:cubicBezTo>
                  <a:lnTo>
                    <a:pt x="2978" y="2696"/>
                  </a:lnTo>
                  <a:lnTo>
                    <a:pt x="3146" y="2471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9" name="Google Shape;1099;p15"/>
            <p:cNvSpPr/>
            <p:nvPr/>
          </p:nvSpPr>
          <p:spPr>
            <a:xfrm>
              <a:off x="4225600" y="2602650"/>
              <a:ext cx="82850" cy="59000"/>
            </a:xfrm>
            <a:custGeom>
              <a:rect b="b" l="l" r="r" t="t"/>
              <a:pathLst>
                <a:path extrusionOk="0" h="2360" w="3314">
                  <a:moveTo>
                    <a:pt x="113" y="0"/>
                  </a:moveTo>
                  <a:lnTo>
                    <a:pt x="0" y="225"/>
                  </a:lnTo>
                  <a:lnTo>
                    <a:pt x="3202" y="2359"/>
                  </a:lnTo>
                  <a:lnTo>
                    <a:pt x="3314" y="2134"/>
                  </a:lnTo>
                  <a:lnTo>
                    <a:pt x="11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" name="Google Shape;1100;p15"/>
            <p:cNvSpPr/>
            <p:nvPr/>
          </p:nvSpPr>
          <p:spPr>
            <a:xfrm>
              <a:off x="4618750" y="2417300"/>
              <a:ext cx="16875" cy="95500"/>
            </a:xfrm>
            <a:custGeom>
              <a:rect b="b" l="l" r="r" t="t"/>
              <a:pathLst>
                <a:path extrusionOk="0" h="3820" w="675">
                  <a:moveTo>
                    <a:pt x="393" y="0"/>
                  </a:moveTo>
                  <a:lnTo>
                    <a:pt x="0" y="3820"/>
                  </a:lnTo>
                  <a:lnTo>
                    <a:pt x="281" y="3820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" name="Google Shape;1101;p15"/>
            <p:cNvSpPr/>
            <p:nvPr/>
          </p:nvSpPr>
          <p:spPr>
            <a:xfrm>
              <a:off x="4684725" y="2432750"/>
              <a:ext cx="33725" cy="92700"/>
            </a:xfrm>
            <a:custGeom>
              <a:rect b="b" l="l" r="r" t="t"/>
              <a:pathLst>
                <a:path extrusionOk="0" h="3708" w="1349">
                  <a:moveTo>
                    <a:pt x="1124" y="0"/>
                  </a:moveTo>
                  <a:lnTo>
                    <a:pt x="1" y="3651"/>
                  </a:lnTo>
                  <a:lnTo>
                    <a:pt x="226" y="3707"/>
                  </a:lnTo>
                  <a:lnTo>
                    <a:pt x="1349" y="56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" name="Google Shape;1102;p15"/>
            <p:cNvSpPr/>
            <p:nvPr/>
          </p:nvSpPr>
          <p:spPr>
            <a:xfrm>
              <a:off x="4652450" y="2421500"/>
              <a:ext cx="25300" cy="95525"/>
            </a:xfrm>
            <a:custGeom>
              <a:rect b="b" l="l" r="r" t="t"/>
              <a:pathLst>
                <a:path extrusionOk="0" h="3821" w="1012">
                  <a:moveTo>
                    <a:pt x="730" y="1"/>
                  </a:moveTo>
                  <a:lnTo>
                    <a:pt x="0" y="3764"/>
                  </a:lnTo>
                  <a:lnTo>
                    <a:pt x="281" y="3820"/>
                  </a:lnTo>
                  <a:lnTo>
                    <a:pt x="1011" y="57"/>
                  </a:lnTo>
                  <a:lnTo>
                    <a:pt x="73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" name="Google Shape;1103;p15"/>
            <p:cNvSpPr/>
            <p:nvPr/>
          </p:nvSpPr>
          <p:spPr>
            <a:xfrm>
              <a:off x="4826550" y="2599825"/>
              <a:ext cx="8450" cy="12675"/>
            </a:xfrm>
            <a:custGeom>
              <a:rect b="b" l="l" r="r" t="t"/>
              <a:pathLst>
                <a:path extrusionOk="0" h="507" w="338">
                  <a:moveTo>
                    <a:pt x="338" y="1"/>
                  </a:moveTo>
                  <a:lnTo>
                    <a:pt x="1" y="338"/>
                  </a:lnTo>
                  <a:lnTo>
                    <a:pt x="169" y="506"/>
                  </a:lnTo>
                  <a:lnTo>
                    <a:pt x="338" y="338"/>
                  </a:lnTo>
                  <a:lnTo>
                    <a:pt x="338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" name="Google Shape;1104;p15"/>
            <p:cNvSpPr/>
            <p:nvPr/>
          </p:nvSpPr>
          <p:spPr>
            <a:xfrm>
              <a:off x="4717025" y="2446775"/>
              <a:ext cx="42150" cy="89900"/>
            </a:xfrm>
            <a:custGeom>
              <a:rect b="b" l="l" r="r" t="t"/>
              <a:pathLst>
                <a:path extrusionOk="0" h="3596" w="1686">
                  <a:moveTo>
                    <a:pt x="1461" y="1"/>
                  </a:moveTo>
                  <a:lnTo>
                    <a:pt x="1" y="3539"/>
                  </a:lnTo>
                  <a:lnTo>
                    <a:pt x="225" y="3595"/>
                  </a:lnTo>
                  <a:lnTo>
                    <a:pt x="1686" y="113"/>
                  </a:lnTo>
                  <a:lnTo>
                    <a:pt x="146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5" name="Google Shape;1105;p15"/>
            <p:cNvSpPr/>
            <p:nvPr/>
          </p:nvSpPr>
          <p:spPr>
            <a:xfrm>
              <a:off x="4746525" y="2463625"/>
              <a:ext cx="50575" cy="88500"/>
            </a:xfrm>
            <a:custGeom>
              <a:rect b="b" l="l" r="r" t="t"/>
              <a:pathLst>
                <a:path extrusionOk="0" h="3540" w="2023">
                  <a:moveTo>
                    <a:pt x="1797" y="1"/>
                  </a:moveTo>
                  <a:lnTo>
                    <a:pt x="0" y="3371"/>
                  </a:lnTo>
                  <a:lnTo>
                    <a:pt x="225" y="3539"/>
                  </a:lnTo>
                  <a:lnTo>
                    <a:pt x="2022" y="113"/>
                  </a:lnTo>
                  <a:lnTo>
                    <a:pt x="179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6" name="Google Shape;1106;p15"/>
            <p:cNvSpPr/>
            <p:nvPr/>
          </p:nvSpPr>
          <p:spPr>
            <a:xfrm>
              <a:off x="4801275" y="2543675"/>
              <a:ext cx="33725" cy="44950"/>
            </a:xfrm>
            <a:custGeom>
              <a:rect b="b" l="l" r="r" t="t"/>
              <a:pathLst>
                <a:path extrusionOk="0" h="1798" w="1349">
                  <a:moveTo>
                    <a:pt x="1349" y="0"/>
                  </a:moveTo>
                  <a:lnTo>
                    <a:pt x="1" y="1629"/>
                  </a:lnTo>
                  <a:lnTo>
                    <a:pt x="225" y="1797"/>
                  </a:lnTo>
                  <a:lnTo>
                    <a:pt x="1349" y="393"/>
                  </a:lnTo>
                  <a:lnTo>
                    <a:pt x="134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" name="Google Shape;1107;p15"/>
            <p:cNvSpPr/>
            <p:nvPr/>
          </p:nvSpPr>
          <p:spPr>
            <a:xfrm>
              <a:off x="4774600" y="2486100"/>
              <a:ext cx="60400" cy="82875"/>
            </a:xfrm>
            <a:custGeom>
              <a:rect b="b" l="l" r="r" t="t"/>
              <a:pathLst>
                <a:path extrusionOk="0" h="3315" w="2416">
                  <a:moveTo>
                    <a:pt x="2191" y="0"/>
                  </a:moveTo>
                  <a:lnTo>
                    <a:pt x="0" y="3202"/>
                  </a:lnTo>
                  <a:lnTo>
                    <a:pt x="225" y="3314"/>
                  </a:lnTo>
                  <a:lnTo>
                    <a:pt x="2416" y="113"/>
                  </a:lnTo>
                  <a:lnTo>
                    <a:pt x="219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" name="Google Shape;1108;p15"/>
            <p:cNvSpPr/>
            <p:nvPr/>
          </p:nvSpPr>
          <p:spPr>
            <a:xfrm>
              <a:off x="4593475" y="2648975"/>
              <a:ext cx="120775" cy="37950"/>
            </a:xfrm>
            <a:custGeom>
              <a:rect b="b" l="l" r="r" t="t"/>
              <a:pathLst>
                <a:path extrusionOk="0" h="1518" w="4831">
                  <a:moveTo>
                    <a:pt x="0" y="1"/>
                  </a:moveTo>
                  <a:lnTo>
                    <a:pt x="0" y="1068"/>
                  </a:lnTo>
                  <a:cubicBezTo>
                    <a:pt x="899" y="1068"/>
                    <a:pt x="1741" y="1180"/>
                    <a:pt x="2584" y="1517"/>
                  </a:cubicBezTo>
                  <a:lnTo>
                    <a:pt x="4830" y="1517"/>
                  </a:lnTo>
                  <a:cubicBezTo>
                    <a:pt x="3426" y="506"/>
                    <a:pt x="1741" y="1"/>
                    <a:pt x="0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" name="Google Shape;1109;p15"/>
            <p:cNvSpPr/>
            <p:nvPr/>
          </p:nvSpPr>
          <p:spPr>
            <a:xfrm>
              <a:off x="4500800" y="2536650"/>
              <a:ext cx="37925" cy="94100"/>
            </a:xfrm>
            <a:custGeom>
              <a:rect b="b" l="l" r="r" t="t"/>
              <a:pathLst>
                <a:path extrusionOk="0" h="3764" w="1517">
                  <a:moveTo>
                    <a:pt x="113" y="0"/>
                  </a:moveTo>
                  <a:cubicBezTo>
                    <a:pt x="0" y="0"/>
                    <a:pt x="955" y="3763"/>
                    <a:pt x="955" y="3763"/>
                  </a:cubicBezTo>
                  <a:lnTo>
                    <a:pt x="1517" y="3595"/>
                  </a:lnTo>
                  <a:lnTo>
                    <a:pt x="11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" name="Google Shape;1110;p15"/>
            <p:cNvSpPr/>
            <p:nvPr/>
          </p:nvSpPr>
          <p:spPr>
            <a:xfrm>
              <a:off x="1972000" y="2504350"/>
              <a:ext cx="16875" cy="15475"/>
            </a:xfrm>
            <a:custGeom>
              <a:rect b="b" l="l" r="r" t="t"/>
              <a:pathLst>
                <a:path extrusionOk="0" h="619" w="675">
                  <a:moveTo>
                    <a:pt x="562" y="1"/>
                  </a:moveTo>
                  <a:lnTo>
                    <a:pt x="0" y="506"/>
                  </a:lnTo>
                  <a:lnTo>
                    <a:pt x="113" y="618"/>
                  </a:lnTo>
                  <a:lnTo>
                    <a:pt x="674" y="113"/>
                  </a:lnTo>
                  <a:lnTo>
                    <a:pt x="562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" name="Google Shape;1111;p15"/>
            <p:cNvSpPr/>
            <p:nvPr/>
          </p:nvSpPr>
          <p:spPr>
            <a:xfrm>
              <a:off x="1980425" y="2515575"/>
              <a:ext cx="18275" cy="14075"/>
            </a:xfrm>
            <a:custGeom>
              <a:rect b="b" l="l" r="r" t="t"/>
              <a:pathLst>
                <a:path extrusionOk="0" h="563" w="731">
                  <a:moveTo>
                    <a:pt x="618" y="1"/>
                  </a:moveTo>
                  <a:lnTo>
                    <a:pt x="0" y="394"/>
                  </a:lnTo>
                  <a:cubicBezTo>
                    <a:pt x="56" y="450"/>
                    <a:pt x="56" y="506"/>
                    <a:pt x="113" y="563"/>
                  </a:cubicBezTo>
                  <a:lnTo>
                    <a:pt x="730" y="113"/>
                  </a:lnTo>
                  <a:lnTo>
                    <a:pt x="618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" name="Google Shape;1112;p15"/>
            <p:cNvSpPr/>
            <p:nvPr/>
          </p:nvSpPr>
          <p:spPr>
            <a:xfrm>
              <a:off x="1994450" y="2540850"/>
              <a:ext cx="18275" cy="11275"/>
            </a:xfrm>
            <a:custGeom>
              <a:rect b="b" l="l" r="r" t="t"/>
              <a:pathLst>
                <a:path extrusionOk="0" h="451" w="731">
                  <a:moveTo>
                    <a:pt x="675" y="1"/>
                  </a:moveTo>
                  <a:lnTo>
                    <a:pt x="1" y="282"/>
                  </a:lnTo>
                  <a:lnTo>
                    <a:pt x="113" y="450"/>
                  </a:lnTo>
                  <a:lnTo>
                    <a:pt x="731" y="169"/>
                  </a:lnTo>
                  <a:lnTo>
                    <a:pt x="67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" name="Google Shape;1113;p15"/>
            <p:cNvSpPr/>
            <p:nvPr/>
          </p:nvSpPr>
          <p:spPr>
            <a:xfrm>
              <a:off x="1988850" y="2528225"/>
              <a:ext cx="18275" cy="12650"/>
            </a:xfrm>
            <a:custGeom>
              <a:rect b="b" l="l" r="r" t="t"/>
              <a:pathLst>
                <a:path extrusionOk="0" h="506" w="731">
                  <a:moveTo>
                    <a:pt x="618" y="0"/>
                  </a:moveTo>
                  <a:lnTo>
                    <a:pt x="0" y="337"/>
                  </a:lnTo>
                  <a:lnTo>
                    <a:pt x="56" y="506"/>
                  </a:lnTo>
                  <a:lnTo>
                    <a:pt x="730" y="113"/>
                  </a:lnTo>
                  <a:lnTo>
                    <a:pt x="61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" name="Google Shape;1114;p15"/>
            <p:cNvSpPr/>
            <p:nvPr/>
          </p:nvSpPr>
          <p:spPr>
            <a:xfrm>
              <a:off x="1879325" y="2455200"/>
              <a:ext cx="4225" cy="18275"/>
            </a:xfrm>
            <a:custGeom>
              <a:rect b="b" l="l" r="r" t="t"/>
              <a:pathLst>
                <a:path extrusionOk="0" h="731" w="169">
                  <a:moveTo>
                    <a:pt x="0" y="1"/>
                  </a:moveTo>
                  <a:lnTo>
                    <a:pt x="0" y="731"/>
                  </a:lnTo>
                  <a:lnTo>
                    <a:pt x="169" y="731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5" name="Google Shape;1115;p15"/>
            <p:cNvSpPr/>
            <p:nvPr/>
          </p:nvSpPr>
          <p:spPr>
            <a:xfrm>
              <a:off x="2007100" y="2582975"/>
              <a:ext cx="18275" cy="7050"/>
            </a:xfrm>
            <a:custGeom>
              <a:rect b="b" l="l" r="r" t="t"/>
              <a:pathLst>
                <a:path extrusionOk="0" h="282" w="731">
                  <a:moveTo>
                    <a:pt x="730" y="1"/>
                  </a:moveTo>
                  <a:lnTo>
                    <a:pt x="0" y="113"/>
                  </a:lnTo>
                  <a:cubicBezTo>
                    <a:pt x="0" y="169"/>
                    <a:pt x="0" y="225"/>
                    <a:pt x="0" y="282"/>
                  </a:cubicBezTo>
                  <a:lnTo>
                    <a:pt x="730" y="225"/>
                  </a:lnTo>
                  <a:cubicBezTo>
                    <a:pt x="730" y="169"/>
                    <a:pt x="730" y="57"/>
                    <a:pt x="730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6" name="Google Shape;1116;p15"/>
            <p:cNvSpPr/>
            <p:nvPr/>
          </p:nvSpPr>
          <p:spPr>
            <a:xfrm>
              <a:off x="2004300" y="2568950"/>
              <a:ext cx="18275" cy="8450"/>
            </a:xfrm>
            <a:custGeom>
              <a:rect b="b" l="l" r="r" t="t"/>
              <a:pathLst>
                <a:path extrusionOk="0" h="338" w="731">
                  <a:moveTo>
                    <a:pt x="674" y="0"/>
                  </a:moveTo>
                  <a:lnTo>
                    <a:pt x="0" y="169"/>
                  </a:lnTo>
                  <a:lnTo>
                    <a:pt x="56" y="337"/>
                  </a:lnTo>
                  <a:lnTo>
                    <a:pt x="730" y="169"/>
                  </a:lnTo>
                  <a:cubicBezTo>
                    <a:pt x="730" y="113"/>
                    <a:pt x="730" y="56"/>
                    <a:pt x="674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" name="Google Shape;1117;p15"/>
            <p:cNvSpPr/>
            <p:nvPr/>
          </p:nvSpPr>
          <p:spPr>
            <a:xfrm>
              <a:off x="1962175" y="2493125"/>
              <a:ext cx="15450" cy="16875"/>
            </a:xfrm>
            <a:custGeom>
              <a:rect b="b" l="l" r="r" t="t"/>
              <a:pathLst>
                <a:path extrusionOk="0" h="675" w="618">
                  <a:moveTo>
                    <a:pt x="506" y="0"/>
                  </a:moveTo>
                  <a:lnTo>
                    <a:pt x="0" y="562"/>
                  </a:lnTo>
                  <a:lnTo>
                    <a:pt x="169" y="674"/>
                  </a:lnTo>
                  <a:lnTo>
                    <a:pt x="618" y="113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" name="Google Shape;1118;p15"/>
            <p:cNvSpPr/>
            <p:nvPr/>
          </p:nvSpPr>
          <p:spPr>
            <a:xfrm>
              <a:off x="1904600" y="2459425"/>
              <a:ext cx="8450" cy="18275"/>
            </a:xfrm>
            <a:custGeom>
              <a:rect b="b" l="l" r="r" t="t"/>
              <a:pathLst>
                <a:path extrusionOk="0" h="731" w="338">
                  <a:moveTo>
                    <a:pt x="169" y="0"/>
                  </a:moveTo>
                  <a:lnTo>
                    <a:pt x="0" y="674"/>
                  </a:lnTo>
                  <a:lnTo>
                    <a:pt x="169" y="730"/>
                  </a:lnTo>
                  <a:lnTo>
                    <a:pt x="337" y="57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" name="Google Shape;1119;p15"/>
            <p:cNvSpPr/>
            <p:nvPr/>
          </p:nvSpPr>
          <p:spPr>
            <a:xfrm>
              <a:off x="1918625" y="2462225"/>
              <a:ext cx="9875" cy="19675"/>
            </a:xfrm>
            <a:custGeom>
              <a:rect b="b" l="l" r="r" t="t"/>
              <a:pathLst>
                <a:path extrusionOk="0" h="787" w="395">
                  <a:moveTo>
                    <a:pt x="226" y="1"/>
                  </a:moveTo>
                  <a:lnTo>
                    <a:pt x="1" y="731"/>
                  </a:lnTo>
                  <a:lnTo>
                    <a:pt x="113" y="787"/>
                  </a:lnTo>
                  <a:lnTo>
                    <a:pt x="394" y="113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0" name="Google Shape;1120;p15"/>
            <p:cNvSpPr/>
            <p:nvPr/>
          </p:nvSpPr>
          <p:spPr>
            <a:xfrm>
              <a:off x="1891950" y="2458025"/>
              <a:ext cx="7050" cy="16875"/>
            </a:xfrm>
            <a:custGeom>
              <a:rect b="b" l="l" r="r" t="t"/>
              <a:pathLst>
                <a:path extrusionOk="0" h="675" w="282">
                  <a:moveTo>
                    <a:pt x="113" y="0"/>
                  </a:moveTo>
                  <a:lnTo>
                    <a:pt x="1" y="674"/>
                  </a:lnTo>
                  <a:lnTo>
                    <a:pt x="169" y="674"/>
                  </a:lnTo>
                  <a:lnTo>
                    <a:pt x="282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1" name="Google Shape;1121;p15"/>
            <p:cNvSpPr/>
            <p:nvPr/>
          </p:nvSpPr>
          <p:spPr>
            <a:xfrm>
              <a:off x="2008500" y="2599825"/>
              <a:ext cx="18275" cy="4250"/>
            </a:xfrm>
            <a:custGeom>
              <a:rect b="b" l="l" r="r" t="t"/>
              <a:pathLst>
                <a:path extrusionOk="0" h="170" w="731">
                  <a:moveTo>
                    <a:pt x="1" y="1"/>
                  </a:moveTo>
                  <a:cubicBezTo>
                    <a:pt x="1" y="57"/>
                    <a:pt x="1" y="113"/>
                    <a:pt x="1" y="169"/>
                  </a:cubicBezTo>
                  <a:lnTo>
                    <a:pt x="731" y="169"/>
                  </a:lnTo>
                  <a:cubicBezTo>
                    <a:pt x="731" y="113"/>
                    <a:pt x="731" y="1"/>
                    <a:pt x="731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2" name="Google Shape;1122;p15"/>
            <p:cNvSpPr/>
            <p:nvPr/>
          </p:nvSpPr>
          <p:spPr>
            <a:xfrm>
              <a:off x="1952325" y="2484700"/>
              <a:ext cx="14075" cy="16875"/>
            </a:xfrm>
            <a:custGeom>
              <a:rect b="b" l="l" r="r" t="t"/>
              <a:pathLst>
                <a:path extrusionOk="0" h="675" w="563">
                  <a:moveTo>
                    <a:pt x="450" y="0"/>
                  </a:moveTo>
                  <a:lnTo>
                    <a:pt x="1" y="562"/>
                  </a:lnTo>
                  <a:lnTo>
                    <a:pt x="169" y="674"/>
                  </a:lnTo>
                  <a:lnTo>
                    <a:pt x="563" y="113"/>
                  </a:lnTo>
                  <a:cubicBezTo>
                    <a:pt x="563" y="56"/>
                    <a:pt x="506" y="0"/>
                    <a:pt x="450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3" name="Google Shape;1123;p15"/>
            <p:cNvSpPr/>
            <p:nvPr/>
          </p:nvSpPr>
          <p:spPr>
            <a:xfrm>
              <a:off x="1929875" y="2469250"/>
              <a:ext cx="11250" cy="18275"/>
            </a:xfrm>
            <a:custGeom>
              <a:rect b="b" l="l" r="r" t="t"/>
              <a:pathLst>
                <a:path extrusionOk="0" h="731" w="450">
                  <a:moveTo>
                    <a:pt x="337" y="1"/>
                  </a:moveTo>
                  <a:lnTo>
                    <a:pt x="0" y="674"/>
                  </a:lnTo>
                  <a:lnTo>
                    <a:pt x="169" y="731"/>
                  </a:lnTo>
                  <a:lnTo>
                    <a:pt x="450" y="57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" name="Google Shape;1124;p15"/>
            <p:cNvSpPr/>
            <p:nvPr/>
          </p:nvSpPr>
          <p:spPr>
            <a:xfrm>
              <a:off x="1941100" y="2476275"/>
              <a:ext cx="12675" cy="16875"/>
            </a:xfrm>
            <a:custGeom>
              <a:rect b="b" l="l" r="r" t="t"/>
              <a:pathLst>
                <a:path extrusionOk="0" h="675" w="507">
                  <a:moveTo>
                    <a:pt x="394" y="0"/>
                  </a:moveTo>
                  <a:lnTo>
                    <a:pt x="1" y="618"/>
                  </a:lnTo>
                  <a:lnTo>
                    <a:pt x="169" y="674"/>
                  </a:lnTo>
                  <a:lnTo>
                    <a:pt x="506" y="56"/>
                  </a:lnTo>
                  <a:lnTo>
                    <a:pt x="39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5" name="Google Shape;1125;p15"/>
            <p:cNvSpPr/>
            <p:nvPr/>
          </p:nvSpPr>
          <p:spPr>
            <a:xfrm>
              <a:off x="2000075" y="2554900"/>
              <a:ext cx="18275" cy="9850"/>
            </a:xfrm>
            <a:custGeom>
              <a:rect b="b" l="l" r="r" t="t"/>
              <a:pathLst>
                <a:path extrusionOk="0" h="394" w="731">
                  <a:moveTo>
                    <a:pt x="674" y="1"/>
                  </a:moveTo>
                  <a:lnTo>
                    <a:pt x="1" y="225"/>
                  </a:lnTo>
                  <a:lnTo>
                    <a:pt x="57" y="394"/>
                  </a:lnTo>
                  <a:lnTo>
                    <a:pt x="731" y="169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6" name="Google Shape;1126;p15"/>
            <p:cNvSpPr/>
            <p:nvPr/>
          </p:nvSpPr>
          <p:spPr>
            <a:xfrm>
              <a:off x="1851250" y="2455200"/>
              <a:ext cx="22475" cy="19700"/>
            </a:xfrm>
            <a:custGeom>
              <a:rect b="b" l="l" r="r" t="t"/>
              <a:pathLst>
                <a:path extrusionOk="0" h="788" w="899">
                  <a:moveTo>
                    <a:pt x="899" y="1"/>
                  </a:moveTo>
                  <a:cubicBezTo>
                    <a:pt x="618" y="1"/>
                    <a:pt x="337" y="57"/>
                    <a:pt x="0" y="113"/>
                  </a:cubicBezTo>
                  <a:lnTo>
                    <a:pt x="0" y="787"/>
                  </a:lnTo>
                  <a:cubicBezTo>
                    <a:pt x="337" y="731"/>
                    <a:pt x="618" y="731"/>
                    <a:pt x="899" y="731"/>
                  </a:cubicBezTo>
                  <a:lnTo>
                    <a:pt x="89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7" name="Google Shape;1127;p15"/>
            <p:cNvSpPr/>
            <p:nvPr/>
          </p:nvSpPr>
          <p:spPr>
            <a:xfrm>
              <a:off x="1983225" y="2608250"/>
              <a:ext cx="42150" cy="78675"/>
            </a:xfrm>
            <a:custGeom>
              <a:rect b="b" l="l" r="r" t="t"/>
              <a:pathLst>
                <a:path extrusionOk="0" h="3147" w="1686">
                  <a:moveTo>
                    <a:pt x="1012" y="1"/>
                  </a:moveTo>
                  <a:cubicBezTo>
                    <a:pt x="1012" y="57"/>
                    <a:pt x="1012" y="113"/>
                    <a:pt x="1012" y="169"/>
                  </a:cubicBezTo>
                  <a:cubicBezTo>
                    <a:pt x="1012" y="225"/>
                    <a:pt x="1012" y="282"/>
                    <a:pt x="1012" y="338"/>
                  </a:cubicBezTo>
                  <a:cubicBezTo>
                    <a:pt x="1012" y="450"/>
                    <a:pt x="955" y="562"/>
                    <a:pt x="955" y="731"/>
                  </a:cubicBezTo>
                  <a:cubicBezTo>
                    <a:pt x="899" y="1236"/>
                    <a:pt x="731" y="1742"/>
                    <a:pt x="506" y="2247"/>
                  </a:cubicBezTo>
                  <a:lnTo>
                    <a:pt x="506" y="2304"/>
                  </a:lnTo>
                  <a:cubicBezTo>
                    <a:pt x="338" y="2584"/>
                    <a:pt x="169" y="2865"/>
                    <a:pt x="1" y="3146"/>
                  </a:cubicBezTo>
                  <a:lnTo>
                    <a:pt x="843" y="3146"/>
                  </a:lnTo>
                  <a:cubicBezTo>
                    <a:pt x="955" y="2978"/>
                    <a:pt x="1012" y="2865"/>
                    <a:pt x="1124" y="2697"/>
                  </a:cubicBezTo>
                  <a:lnTo>
                    <a:pt x="1180" y="2528"/>
                  </a:lnTo>
                  <a:cubicBezTo>
                    <a:pt x="1236" y="2416"/>
                    <a:pt x="1292" y="2247"/>
                    <a:pt x="1348" y="2135"/>
                  </a:cubicBezTo>
                  <a:lnTo>
                    <a:pt x="1348" y="2079"/>
                  </a:lnTo>
                  <a:cubicBezTo>
                    <a:pt x="1348" y="1967"/>
                    <a:pt x="1405" y="1910"/>
                    <a:pt x="1461" y="1798"/>
                  </a:cubicBezTo>
                  <a:cubicBezTo>
                    <a:pt x="1573" y="1349"/>
                    <a:pt x="1685" y="843"/>
                    <a:pt x="1685" y="394"/>
                  </a:cubicBezTo>
                  <a:cubicBezTo>
                    <a:pt x="1685" y="338"/>
                    <a:pt x="1685" y="282"/>
                    <a:pt x="1685" y="225"/>
                  </a:cubicBezTo>
                  <a:lnTo>
                    <a:pt x="168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8" name="Google Shape;1128;p15"/>
            <p:cNvSpPr/>
            <p:nvPr/>
          </p:nvSpPr>
          <p:spPr>
            <a:xfrm>
              <a:off x="1851250" y="2508425"/>
              <a:ext cx="123575" cy="178500"/>
            </a:xfrm>
            <a:custGeom>
              <a:rect b="b" l="l" r="r" t="t"/>
              <a:pathLst>
                <a:path extrusionOk="0" h="7140" w="4943">
                  <a:moveTo>
                    <a:pt x="922" y="1"/>
                  </a:moveTo>
                  <a:cubicBezTo>
                    <a:pt x="858" y="1"/>
                    <a:pt x="794" y="3"/>
                    <a:pt x="730" y="6"/>
                  </a:cubicBezTo>
                  <a:cubicBezTo>
                    <a:pt x="506" y="6"/>
                    <a:pt x="225" y="62"/>
                    <a:pt x="0" y="118"/>
                  </a:cubicBezTo>
                  <a:lnTo>
                    <a:pt x="0" y="568"/>
                  </a:lnTo>
                  <a:cubicBezTo>
                    <a:pt x="225" y="455"/>
                    <a:pt x="506" y="455"/>
                    <a:pt x="730" y="455"/>
                  </a:cubicBezTo>
                  <a:cubicBezTo>
                    <a:pt x="801" y="451"/>
                    <a:pt x="872" y="449"/>
                    <a:pt x="942" y="449"/>
                  </a:cubicBezTo>
                  <a:cubicBezTo>
                    <a:pt x="2816" y="449"/>
                    <a:pt x="4385" y="1876"/>
                    <a:pt x="4493" y="3825"/>
                  </a:cubicBezTo>
                  <a:cubicBezTo>
                    <a:pt x="4549" y="5173"/>
                    <a:pt x="3819" y="6521"/>
                    <a:pt x="2584" y="7139"/>
                  </a:cubicBezTo>
                  <a:lnTo>
                    <a:pt x="3314" y="7139"/>
                  </a:lnTo>
                  <a:cubicBezTo>
                    <a:pt x="4381" y="6353"/>
                    <a:pt x="4943" y="5061"/>
                    <a:pt x="4886" y="3769"/>
                  </a:cubicBezTo>
                  <a:cubicBezTo>
                    <a:pt x="4830" y="2702"/>
                    <a:pt x="4325" y="1747"/>
                    <a:pt x="3538" y="1017"/>
                  </a:cubicBezTo>
                  <a:cubicBezTo>
                    <a:pt x="2802" y="386"/>
                    <a:pt x="1868" y="1"/>
                    <a:pt x="922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9" name="Google Shape;1129;p15"/>
            <p:cNvSpPr/>
            <p:nvPr/>
          </p:nvSpPr>
          <p:spPr>
            <a:xfrm>
              <a:off x="1856850" y="2590150"/>
              <a:ext cx="40750" cy="34975"/>
            </a:xfrm>
            <a:custGeom>
              <a:rect b="b" l="l" r="r" t="t"/>
              <a:pathLst>
                <a:path extrusionOk="0" h="1399" w="1630">
                  <a:moveTo>
                    <a:pt x="675" y="1"/>
                  </a:moveTo>
                  <a:cubicBezTo>
                    <a:pt x="325" y="1"/>
                    <a:pt x="1" y="275"/>
                    <a:pt x="1" y="725"/>
                  </a:cubicBezTo>
                  <a:cubicBezTo>
                    <a:pt x="1" y="1118"/>
                    <a:pt x="282" y="1399"/>
                    <a:pt x="675" y="1399"/>
                  </a:cubicBezTo>
                  <a:cubicBezTo>
                    <a:pt x="1293" y="1399"/>
                    <a:pt x="1630" y="669"/>
                    <a:pt x="1180" y="219"/>
                  </a:cubicBezTo>
                  <a:cubicBezTo>
                    <a:pt x="1030" y="70"/>
                    <a:pt x="849" y="1"/>
                    <a:pt x="675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0" name="Google Shape;1130;p15"/>
            <p:cNvSpPr/>
            <p:nvPr/>
          </p:nvSpPr>
          <p:spPr>
            <a:xfrm>
              <a:off x="1977600" y="1880925"/>
              <a:ext cx="25300" cy="18275"/>
            </a:xfrm>
            <a:custGeom>
              <a:rect b="b" l="l" r="r" t="t"/>
              <a:pathLst>
                <a:path extrusionOk="0" h="731" w="1012">
                  <a:moveTo>
                    <a:pt x="900" y="1"/>
                  </a:moveTo>
                  <a:lnTo>
                    <a:pt x="1" y="562"/>
                  </a:lnTo>
                  <a:cubicBezTo>
                    <a:pt x="57" y="618"/>
                    <a:pt x="57" y="675"/>
                    <a:pt x="113" y="731"/>
                  </a:cubicBezTo>
                  <a:lnTo>
                    <a:pt x="1012" y="113"/>
                  </a:lnTo>
                  <a:lnTo>
                    <a:pt x="90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1" name="Google Shape;1131;p15"/>
            <p:cNvSpPr/>
            <p:nvPr/>
          </p:nvSpPr>
          <p:spPr>
            <a:xfrm>
              <a:off x="1970600" y="1868300"/>
              <a:ext cx="22475" cy="19675"/>
            </a:xfrm>
            <a:custGeom>
              <a:rect b="b" l="l" r="r" t="t"/>
              <a:pathLst>
                <a:path extrusionOk="0" h="787" w="899">
                  <a:moveTo>
                    <a:pt x="843" y="0"/>
                  </a:moveTo>
                  <a:lnTo>
                    <a:pt x="0" y="674"/>
                  </a:lnTo>
                  <a:lnTo>
                    <a:pt x="112" y="786"/>
                  </a:lnTo>
                  <a:lnTo>
                    <a:pt x="899" y="112"/>
                  </a:lnTo>
                  <a:cubicBezTo>
                    <a:pt x="899" y="56"/>
                    <a:pt x="843" y="0"/>
                    <a:pt x="843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2" name="Google Shape;1132;p15"/>
            <p:cNvSpPr/>
            <p:nvPr/>
          </p:nvSpPr>
          <p:spPr>
            <a:xfrm>
              <a:off x="1984625" y="1893575"/>
              <a:ext cx="25300" cy="15450"/>
            </a:xfrm>
            <a:custGeom>
              <a:rect b="b" l="l" r="r" t="t"/>
              <a:pathLst>
                <a:path extrusionOk="0" h="618" w="1012">
                  <a:moveTo>
                    <a:pt x="899" y="0"/>
                  </a:moveTo>
                  <a:lnTo>
                    <a:pt x="1" y="506"/>
                  </a:lnTo>
                  <a:cubicBezTo>
                    <a:pt x="1" y="562"/>
                    <a:pt x="57" y="562"/>
                    <a:pt x="57" y="618"/>
                  </a:cubicBezTo>
                  <a:lnTo>
                    <a:pt x="1012" y="112"/>
                  </a:lnTo>
                  <a:lnTo>
                    <a:pt x="89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3" name="Google Shape;1133;p15"/>
            <p:cNvSpPr/>
            <p:nvPr/>
          </p:nvSpPr>
          <p:spPr>
            <a:xfrm>
              <a:off x="1990250" y="1907600"/>
              <a:ext cx="26700" cy="12675"/>
            </a:xfrm>
            <a:custGeom>
              <a:rect b="b" l="l" r="r" t="t"/>
              <a:pathLst>
                <a:path extrusionOk="0" h="507" w="1068">
                  <a:moveTo>
                    <a:pt x="955" y="1"/>
                  </a:moveTo>
                  <a:lnTo>
                    <a:pt x="0" y="394"/>
                  </a:lnTo>
                  <a:lnTo>
                    <a:pt x="57" y="506"/>
                  </a:lnTo>
                  <a:lnTo>
                    <a:pt x="1067" y="113"/>
                  </a:lnTo>
                  <a:cubicBezTo>
                    <a:pt x="1011" y="57"/>
                    <a:pt x="1011" y="57"/>
                    <a:pt x="955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4" name="Google Shape;1134;p15"/>
            <p:cNvSpPr/>
            <p:nvPr/>
          </p:nvSpPr>
          <p:spPr>
            <a:xfrm>
              <a:off x="1962175" y="1857050"/>
              <a:ext cx="22475" cy="22500"/>
            </a:xfrm>
            <a:custGeom>
              <a:rect b="b" l="l" r="r" t="t"/>
              <a:pathLst>
                <a:path extrusionOk="0" h="900" w="899">
                  <a:moveTo>
                    <a:pt x="786" y="1"/>
                  </a:moveTo>
                  <a:lnTo>
                    <a:pt x="0" y="787"/>
                  </a:lnTo>
                  <a:lnTo>
                    <a:pt x="112" y="899"/>
                  </a:lnTo>
                  <a:lnTo>
                    <a:pt x="899" y="169"/>
                  </a:lnTo>
                  <a:lnTo>
                    <a:pt x="78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" name="Google Shape;1135;p15"/>
            <p:cNvSpPr/>
            <p:nvPr/>
          </p:nvSpPr>
          <p:spPr>
            <a:xfrm>
              <a:off x="1998675" y="1935675"/>
              <a:ext cx="25300" cy="8450"/>
            </a:xfrm>
            <a:custGeom>
              <a:rect b="b" l="l" r="r" t="t"/>
              <a:pathLst>
                <a:path extrusionOk="0" h="338" w="1012">
                  <a:moveTo>
                    <a:pt x="1011" y="1"/>
                  </a:moveTo>
                  <a:lnTo>
                    <a:pt x="0" y="169"/>
                  </a:lnTo>
                  <a:cubicBezTo>
                    <a:pt x="0" y="226"/>
                    <a:pt x="0" y="282"/>
                    <a:pt x="0" y="338"/>
                  </a:cubicBezTo>
                  <a:lnTo>
                    <a:pt x="1011" y="169"/>
                  </a:lnTo>
                  <a:lnTo>
                    <a:pt x="101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6" name="Google Shape;1136;p15"/>
            <p:cNvSpPr/>
            <p:nvPr/>
          </p:nvSpPr>
          <p:spPr>
            <a:xfrm>
              <a:off x="1994450" y="1921650"/>
              <a:ext cx="26700" cy="11250"/>
            </a:xfrm>
            <a:custGeom>
              <a:rect b="b" l="l" r="r" t="t"/>
              <a:pathLst>
                <a:path extrusionOk="0" h="450" w="1068">
                  <a:moveTo>
                    <a:pt x="1012" y="0"/>
                  </a:moveTo>
                  <a:lnTo>
                    <a:pt x="1" y="281"/>
                  </a:lnTo>
                  <a:cubicBezTo>
                    <a:pt x="1" y="337"/>
                    <a:pt x="1" y="393"/>
                    <a:pt x="57" y="450"/>
                  </a:cubicBezTo>
                  <a:lnTo>
                    <a:pt x="1068" y="169"/>
                  </a:lnTo>
                  <a:cubicBezTo>
                    <a:pt x="1068" y="113"/>
                    <a:pt x="1012" y="56"/>
                    <a:pt x="1012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7" name="Google Shape;1137;p15"/>
            <p:cNvSpPr/>
            <p:nvPr/>
          </p:nvSpPr>
          <p:spPr>
            <a:xfrm>
              <a:off x="1942500" y="1838800"/>
              <a:ext cx="18275" cy="23900"/>
            </a:xfrm>
            <a:custGeom>
              <a:rect b="b" l="l" r="r" t="t"/>
              <a:pathLst>
                <a:path extrusionOk="0" h="956" w="731">
                  <a:moveTo>
                    <a:pt x="562" y="1"/>
                  </a:moveTo>
                  <a:lnTo>
                    <a:pt x="1" y="899"/>
                  </a:lnTo>
                  <a:lnTo>
                    <a:pt x="169" y="955"/>
                  </a:lnTo>
                  <a:lnTo>
                    <a:pt x="731" y="113"/>
                  </a:lnTo>
                  <a:lnTo>
                    <a:pt x="562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8" name="Google Shape;1138;p15"/>
            <p:cNvSpPr/>
            <p:nvPr/>
          </p:nvSpPr>
          <p:spPr>
            <a:xfrm>
              <a:off x="1897575" y="1817750"/>
              <a:ext cx="8450" cy="25300"/>
            </a:xfrm>
            <a:custGeom>
              <a:rect b="b" l="l" r="r" t="t"/>
              <a:pathLst>
                <a:path extrusionOk="0" h="1012" w="338">
                  <a:moveTo>
                    <a:pt x="169" y="0"/>
                  </a:moveTo>
                  <a:lnTo>
                    <a:pt x="1" y="1011"/>
                  </a:lnTo>
                  <a:lnTo>
                    <a:pt x="169" y="1011"/>
                  </a:lnTo>
                  <a:lnTo>
                    <a:pt x="33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9" name="Google Shape;1139;p15"/>
            <p:cNvSpPr/>
            <p:nvPr/>
          </p:nvSpPr>
          <p:spPr>
            <a:xfrm>
              <a:off x="1908800" y="1820550"/>
              <a:ext cx="11275" cy="26700"/>
            </a:xfrm>
            <a:custGeom>
              <a:rect b="b" l="l" r="r" t="t"/>
              <a:pathLst>
                <a:path extrusionOk="0" h="1068" w="451">
                  <a:moveTo>
                    <a:pt x="338" y="0"/>
                  </a:moveTo>
                  <a:lnTo>
                    <a:pt x="1" y="1011"/>
                  </a:lnTo>
                  <a:lnTo>
                    <a:pt x="169" y="1068"/>
                  </a:lnTo>
                  <a:lnTo>
                    <a:pt x="450" y="57"/>
                  </a:lnTo>
                  <a:lnTo>
                    <a:pt x="33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0" name="Google Shape;1140;p15"/>
            <p:cNvSpPr/>
            <p:nvPr/>
          </p:nvSpPr>
          <p:spPr>
            <a:xfrm>
              <a:off x="1952325" y="1847225"/>
              <a:ext cx="21100" cy="23900"/>
            </a:xfrm>
            <a:custGeom>
              <a:rect b="b" l="l" r="r" t="t"/>
              <a:pathLst>
                <a:path extrusionOk="0" h="956" w="844">
                  <a:moveTo>
                    <a:pt x="731" y="1"/>
                  </a:moveTo>
                  <a:lnTo>
                    <a:pt x="1" y="843"/>
                  </a:lnTo>
                  <a:lnTo>
                    <a:pt x="169" y="955"/>
                  </a:lnTo>
                  <a:lnTo>
                    <a:pt x="843" y="113"/>
                  </a:lnTo>
                  <a:lnTo>
                    <a:pt x="73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1" name="Google Shape;1141;p15"/>
            <p:cNvSpPr/>
            <p:nvPr/>
          </p:nvSpPr>
          <p:spPr>
            <a:xfrm>
              <a:off x="1883525" y="1814925"/>
              <a:ext cx="8450" cy="26700"/>
            </a:xfrm>
            <a:custGeom>
              <a:rect b="b" l="l" r="r" t="t"/>
              <a:pathLst>
                <a:path extrusionOk="0" h="1068" w="338">
                  <a:moveTo>
                    <a:pt x="113" y="1"/>
                  </a:moveTo>
                  <a:lnTo>
                    <a:pt x="1" y="1068"/>
                  </a:lnTo>
                  <a:lnTo>
                    <a:pt x="226" y="1068"/>
                  </a:lnTo>
                  <a:lnTo>
                    <a:pt x="338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2" name="Google Shape;1142;p15"/>
            <p:cNvSpPr/>
            <p:nvPr/>
          </p:nvSpPr>
          <p:spPr>
            <a:xfrm>
              <a:off x="1921450" y="1824750"/>
              <a:ext cx="14050" cy="26725"/>
            </a:xfrm>
            <a:custGeom>
              <a:rect b="b" l="l" r="r" t="t"/>
              <a:pathLst>
                <a:path extrusionOk="0" h="1069" w="562">
                  <a:moveTo>
                    <a:pt x="393" y="1"/>
                  </a:moveTo>
                  <a:lnTo>
                    <a:pt x="0" y="1012"/>
                  </a:lnTo>
                  <a:lnTo>
                    <a:pt x="113" y="1068"/>
                  </a:lnTo>
                  <a:lnTo>
                    <a:pt x="562" y="57"/>
                  </a:lnTo>
                  <a:lnTo>
                    <a:pt x="39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3" name="Google Shape;1143;p15"/>
            <p:cNvSpPr/>
            <p:nvPr/>
          </p:nvSpPr>
          <p:spPr>
            <a:xfrm>
              <a:off x="1931275" y="1831775"/>
              <a:ext cx="16875" cy="25300"/>
            </a:xfrm>
            <a:custGeom>
              <a:rect b="b" l="l" r="r" t="t"/>
              <a:pathLst>
                <a:path extrusionOk="0" h="1012" w="675">
                  <a:moveTo>
                    <a:pt x="506" y="1"/>
                  </a:moveTo>
                  <a:lnTo>
                    <a:pt x="0" y="956"/>
                  </a:lnTo>
                  <a:lnTo>
                    <a:pt x="169" y="1012"/>
                  </a:lnTo>
                  <a:lnTo>
                    <a:pt x="674" y="57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4" name="Google Shape;1144;p15"/>
            <p:cNvSpPr/>
            <p:nvPr/>
          </p:nvSpPr>
          <p:spPr>
            <a:xfrm>
              <a:off x="2000075" y="1949725"/>
              <a:ext cx="26700" cy="7050"/>
            </a:xfrm>
            <a:custGeom>
              <a:rect b="b" l="l" r="r" t="t"/>
              <a:pathLst>
                <a:path extrusionOk="0" h="282" w="1068">
                  <a:moveTo>
                    <a:pt x="1068" y="1"/>
                  </a:moveTo>
                  <a:lnTo>
                    <a:pt x="57" y="113"/>
                  </a:lnTo>
                  <a:cubicBezTo>
                    <a:pt x="1" y="169"/>
                    <a:pt x="1" y="225"/>
                    <a:pt x="1" y="281"/>
                  </a:cubicBezTo>
                  <a:lnTo>
                    <a:pt x="1068" y="169"/>
                  </a:lnTo>
                  <a:lnTo>
                    <a:pt x="1068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5" name="Google Shape;1145;p15"/>
            <p:cNvSpPr/>
            <p:nvPr/>
          </p:nvSpPr>
          <p:spPr>
            <a:xfrm>
              <a:off x="1851250" y="1965175"/>
              <a:ext cx="174125" cy="153075"/>
            </a:xfrm>
            <a:custGeom>
              <a:rect b="b" l="l" r="r" t="t"/>
              <a:pathLst>
                <a:path extrusionOk="0" h="6123" w="6965">
                  <a:moveTo>
                    <a:pt x="5954" y="0"/>
                  </a:moveTo>
                  <a:lnTo>
                    <a:pt x="5954" y="169"/>
                  </a:lnTo>
                  <a:lnTo>
                    <a:pt x="6291" y="169"/>
                  </a:lnTo>
                  <a:lnTo>
                    <a:pt x="6291" y="506"/>
                  </a:lnTo>
                  <a:lnTo>
                    <a:pt x="5954" y="506"/>
                  </a:lnTo>
                  <a:lnTo>
                    <a:pt x="5954" y="674"/>
                  </a:lnTo>
                  <a:lnTo>
                    <a:pt x="6291" y="674"/>
                  </a:lnTo>
                  <a:cubicBezTo>
                    <a:pt x="6291" y="787"/>
                    <a:pt x="6234" y="955"/>
                    <a:pt x="6234" y="1068"/>
                  </a:cubicBezTo>
                  <a:lnTo>
                    <a:pt x="5897" y="1011"/>
                  </a:lnTo>
                  <a:lnTo>
                    <a:pt x="5897" y="1068"/>
                  </a:lnTo>
                  <a:lnTo>
                    <a:pt x="5897" y="1180"/>
                  </a:lnTo>
                  <a:lnTo>
                    <a:pt x="6234" y="1236"/>
                  </a:lnTo>
                  <a:cubicBezTo>
                    <a:pt x="6234" y="1348"/>
                    <a:pt x="6178" y="1461"/>
                    <a:pt x="6178" y="1573"/>
                  </a:cubicBezTo>
                  <a:lnTo>
                    <a:pt x="5841" y="1461"/>
                  </a:lnTo>
                  <a:cubicBezTo>
                    <a:pt x="5841" y="1517"/>
                    <a:pt x="5785" y="1573"/>
                    <a:pt x="5785" y="1629"/>
                  </a:cubicBezTo>
                  <a:lnTo>
                    <a:pt x="6122" y="1742"/>
                  </a:lnTo>
                  <a:lnTo>
                    <a:pt x="6010" y="2079"/>
                  </a:lnTo>
                  <a:lnTo>
                    <a:pt x="5617" y="1910"/>
                  </a:lnTo>
                  <a:lnTo>
                    <a:pt x="5560" y="2079"/>
                  </a:lnTo>
                  <a:lnTo>
                    <a:pt x="5897" y="2191"/>
                  </a:lnTo>
                  <a:cubicBezTo>
                    <a:pt x="5841" y="2303"/>
                    <a:pt x="5785" y="2415"/>
                    <a:pt x="5729" y="2528"/>
                  </a:cubicBezTo>
                  <a:lnTo>
                    <a:pt x="5448" y="2359"/>
                  </a:lnTo>
                  <a:lnTo>
                    <a:pt x="5336" y="2528"/>
                  </a:lnTo>
                  <a:lnTo>
                    <a:pt x="5617" y="2696"/>
                  </a:lnTo>
                  <a:cubicBezTo>
                    <a:pt x="5560" y="2809"/>
                    <a:pt x="5504" y="2921"/>
                    <a:pt x="5448" y="2977"/>
                  </a:cubicBezTo>
                  <a:lnTo>
                    <a:pt x="5167" y="2809"/>
                  </a:lnTo>
                  <a:lnTo>
                    <a:pt x="5055" y="2977"/>
                  </a:lnTo>
                  <a:lnTo>
                    <a:pt x="5336" y="3146"/>
                  </a:lnTo>
                  <a:lnTo>
                    <a:pt x="5167" y="3426"/>
                  </a:lnTo>
                  <a:lnTo>
                    <a:pt x="4886" y="3202"/>
                  </a:lnTo>
                  <a:lnTo>
                    <a:pt x="4774" y="3314"/>
                  </a:lnTo>
                  <a:lnTo>
                    <a:pt x="4999" y="3539"/>
                  </a:lnTo>
                  <a:cubicBezTo>
                    <a:pt x="4943" y="3595"/>
                    <a:pt x="4830" y="3707"/>
                    <a:pt x="4774" y="3820"/>
                  </a:cubicBezTo>
                  <a:lnTo>
                    <a:pt x="4549" y="3539"/>
                  </a:lnTo>
                  <a:lnTo>
                    <a:pt x="4437" y="3707"/>
                  </a:lnTo>
                  <a:lnTo>
                    <a:pt x="4662" y="3932"/>
                  </a:lnTo>
                  <a:lnTo>
                    <a:pt x="4381" y="4157"/>
                  </a:lnTo>
                  <a:lnTo>
                    <a:pt x="4156" y="3876"/>
                  </a:lnTo>
                  <a:lnTo>
                    <a:pt x="4044" y="4044"/>
                  </a:lnTo>
                  <a:lnTo>
                    <a:pt x="4269" y="4269"/>
                  </a:lnTo>
                  <a:lnTo>
                    <a:pt x="3988" y="4494"/>
                  </a:lnTo>
                  <a:lnTo>
                    <a:pt x="3763" y="4213"/>
                  </a:lnTo>
                  <a:lnTo>
                    <a:pt x="3651" y="4325"/>
                  </a:lnTo>
                  <a:lnTo>
                    <a:pt x="3819" y="4606"/>
                  </a:lnTo>
                  <a:lnTo>
                    <a:pt x="3538" y="4774"/>
                  </a:lnTo>
                  <a:lnTo>
                    <a:pt x="3370" y="4494"/>
                  </a:lnTo>
                  <a:lnTo>
                    <a:pt x="3201" y="4550"/>
                  </a:lnTo>
                  <a:lnTo>
                    <a:pt x="3370" y="4831"/>
                  </a:lnTo>
                  <a:lnTo>
                    <a:pt x="3033" y="4999"/>
                  </a:lnTo>
                  <a:lnTo>
                    <a:pt x="2921" y="4718"/>
                  </a:lnTo>
                  <a:lnTo>
                    <a:pt x="2752" y="4774"/>
                  </a:lnTo>
                  <a:lnTo>
                    <a:pt x="2864" y="5111"/>
                  </a:lnTo>
                  <a:lnTo>
                    <a:pt x="2527" y="5224"/>
                  </a:lnTo>
                  <a:lnTo>
                    <a:pt x="2471" y="4887"/>
                  </a:lnTo>
                  <a:lnTo>
                    <a:pt x="2303" y="4943"/>
                  </a:lnTo>
                  <a:lnTo>
                    <a:pt x="2415" y="5280"/>
                  </a:lnTo>
                  <a:cubicBezTo>
                    <a:pt x="2247" y="5280"/>
                    <a:pt x="2134" y="5336"/>
                    <a:pt x="2022" y="5336"/>
                  </a:cubicBezTo>
                  <a:lnTo>
                    <a:pt x="1966" y="4999"/>
                  </a:lnTo>
                  <a:lnTo>
                    <a:pt x="1797" y="4999"/>
                  </a:lnTo>
                  <a:lnTo>
                    <a:pt x="1854" y="5336"/>
                  </a:lnTo>
                  <a:lnTo>
                    <a:pt x="1517" y="5448"/>
                  </a:lnTo>
                  <a:lnTo>
                    <a:pt x="1517" y="5111"/>
                  </a:lnTo>
                  <a:lnTo>
                    <a:pt x="1348" y="5111"/>
                  </a:lnTo>
                  <a:lnTo>
                    <a:pt x="1348" y="5448"/>
                  </a:lnTo>
                  <a:lnTo>
                    <a:pt x="955" y="5448"/>
                  </a:lnTo>
                  <a:lnTo>
                    <a:pt x="955" y="5111"/>
                  </a:lnTo>
                  <a:lnTo>
                    <a:pt x="786" y="5111"/>
                  </a:lnTo>
                  <a:lnTo>
                    <a:pt x="786" y="5448"/>
                  </a:lnTo>
                  <a:lnTo>
                    <a:pt x="449" y="5448"/>
                  </a:lnTo>
                  <a:lnTo>
                    <a:pt x="506" y="5111"/>
                  </a:lnTo>
                  <a:lnTo>
                    <a:pt x="337" y="5111"/>
                  </a:lnTo>
                  <a:lnTo>
                    <a:pt x="337" y="5448"/>
                  </a:lnTo>
                  <a:lnTo>
                    <a:pt x="0" y="5392"/>
                  </a:lnTo>
                  <a:lnTo>
                    <a:pt x="0" y="6066"/>
                  </a:lnTo>
                  <a:lnTo>
                    <a:pt x="225" y="6066"/>
                  </a:lnTo>
                  <a:lnTo>
                    <a:pt x="225" y="6122"/>
                  </a:lnTo>
                  <a:lnTo>
                    <a:pt x="1573" y="6122"/>
                  </a:lnTo>
                  <a:lnTo>
                    <a:pt x="2022" y="6066"/>
                  </a:lnTo>
                  <a:cubicBezTo>
                    <a:pt x="2191" y="6010"/>
                    <a:pt x="2415" y="5954"/>
                    <a:pt x="2584" y="5898"/>
                  </a:cubicBezTo>
                  <a:cubicBezTo>
                    <a:pt x="2808" y="5842"/>
                    <a:pt x="3089" y="5785"/>
                    <a:pt x="3314" y="5673"/>
                  </a:cubicBezTo>
                  <a:cubicBezTo>
                    <a:pt x="3595" y="5561"/>
                    <a:pt x="3932" y="5392"/>
                    <a:pt x="4212" y="5224"/>
                  </a:cubicBezTo>
                  <a:cubicBezTo>
                    <a:pt x="4606" y="4943"/>
                    <a:pt x="4999" y="4662"/>
                    <a:pt x="5280" y="4325"/>
                  </a:cubicBezTo>
                  <a:cubicBezTo>
                    <a:pt x="5841" y="3763"/>
                    <a:pt x="6291" y="3089"/>
                    <a:pt x="6627" y="2359"/>
                  </a:cubicBezTo>
                  <a:cubicBezTo>
                    <a:pt x="6684" y="2191"/>
                    <a:pt x="6684" y="2079"/>
                    <a:pt x="6740" y="1910"/>
                  </a:cubicBezTo>
                  <a:cubicBezTo>
                    <a:pt x="6852" y="1517"/>
                    <a:pt x="6964" y="1124"/>
                    <a:pt x="6964" y="787"/>
                  </a:cubicBezTo>
                  <a:lnTo>
                    <a:pt x="6964" y="618"/>
                  </a:lnTo>
                  <a:lnTo>
                    <a:pt x="6964" y="57"/>
                  </a:lnTo>
                  <a:lnTo>
                    <a:pt x="696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6" name="Google Shape;1146;p15"/>
            <p:cNvSpPr/>
            <p:nvPr/>
          </p:nvSpPr>
          <p:spPr>
            <a:xfrm>
              <a:off x="1851250" y="1813525"/>
              <a:ext cx="25300" cy="28100"/>
            </a:xfrm>
            <a:custGeom>
              <a:rect b="b" l="l" r="r" t="t"/>
              <a:pathLst>
                <a:path extrusionOk="0" h="1124" w="1012">
                  <a:moveTo>
                    <a:pt x="899" y="1"/>
                  </a:moveTo>
                  <a:cubicBezTo>
                    <a:pt x="674" y="1"/>
                    <a:pt x="506" y="1"/>
                    <a:pt x="337" y="57"/>
                  </a:cubicBezTo>
                  <a:lnTo>
                    <a:pt x="0" y="57"/>
                  </a:lnTo>
                  <a:lnTo>
                    <a:pt x="0" y="787"/>
                  </a:lnTo>
                  <a:lnTo>
                    <a:pt x="337" y="787"/>
                  </a:lnTo>
                  <a:lnTo>
                    <a:pt x="337" y="1124"/>
                  </a:lnTo>
                  <a:lnTo>
                    <a:pt x="506" y="1124"/>
                  </a:lnTo>
                  <a:lnTo>
                    <a:pt x="506" y="787"/>
                  </a:lnTo>
                  <a:lnTo>
                    <a:pt x="843" y="787"/>
                  </a:lnTo>
                  <a:lnTo>
                    <a:pt x="843" y="1124"/>
                  </a:lnTo>
                  <a:lnTo>
                    <a:pt x="1011" y="1124"/>
                  </a:lnTo>
                  <a:lnTo>
                    <a:pt x="101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7" name="Google Shape;1147;p15"/>
            <p:cNvSpPr/>
            <p:nvPr/>
          </p:nvSpPr>
          <p:spPr>
            <a:xfrm>
              <a:off x="1851250" y="1841600"/>
              <a:ext cx="25" cy="1450"/>
            </a:xfrm>
            <a:custGeom>
              <a:rect b="b" l="l" r="r" t="t"/>
              <a:pathLst>
                <a:path extrusionOk="0" h="58" w="1">
                  <a:moveTo>
                    <a:pt x="0" y="57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8" name="Google Shape;1148;p15"/>
            <p:cNvSpPr/>
            <p:nvPr/>
          </p:nvSpPr>
          <p:spPr>
            <a:xfrm>
              <a:off x="1851250" y="1868300"/>
              <a:ext cx="21075" cy="12650"/>
            </a:xfrm>
            <a:custGeom>
              <a:rect b="b" l="l" r="r" t="t"/>
              <a:pathLst>
                <a:path extrusionOk="0" h="506" w="843">
                  <a:moveTo>
                    <a:pt x="843" y="0"/>
                  </a:moveTo>
                  <a:cubicBezTo>
                    <a:pt x="562" y="0"/>
                    <a:pt x="281" y="0"/>
                    <a:pt x="0" y="112"/>
                  </a:cubicBezTo>
                  <a:lnTo>
                    <a:pt x="0" y="506"/>
                  </a:lnTo>
                  <a:cubicBezTo>
                    <a:pt x="281" y="393"/>
                    <a:pt x="562" y="393"/>
                    <a:pt x="843" y="393"/>
                  </a:cubicBezTo>
                  <a:lnTo>
                    <a:pt x="84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9" name="Google Shape;1149;p15"/>
            <p:cNvSpPr/>
            <p:nvPr/>
          </p:nvSpPr>
          <p:spPr>
            <a:xfrm>
              <a:off x="1851250" y="2014325"/>
              <a:ext cx="105325" cy="51300"/>
            </a:xfrm>
            <a:custGeom>
              <a:rect b="b" l="l" r="r" t="t"/>
              <a:pathLst>
                <a:path extrusionOk="0" h="2052" w="4213">
                  <a:moveTo>
                    <a:pt x="3932" y="0"/>
                  </a:moveTo>
                  <a:cubicBezTo>
                    <a:pt x="3242" y="1058"/>
                    <a:pt x="2063" y="1664"/>
                    <a:pt x="826" y="1664"/>
                  </a:cubicBezTo>
                  <a:cubicBezTo>
                    <a:pt x="552" y="1664"/>
                    <a:pt x="275" y="1634"/>
                    <a:pt x="0" y="1573"/>
                  </a:cubicBezTo>
                  <a:lnTo>
                    <a:pt x="0" y="1966"/>
                  </a:lnTo>
                  <a:cubicBezTo>
                    <a:pt x="278" y="2023"/>
                    <a:pt x="558" y="2052"/>
                    <a:pt x="835" y="2052"/>
                  </a:cubicBezTo>
                  <a:cubicBezTo>
                    <a:pt x="2181" y="2052"/>
                    <a:pt x="3467" y="1389"/>
                    <a:pt x="4212" y="225"/>
                  </a:cubicBezTo>
                  <a:lnTo>
                    <a:pt x="3932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0" name="Google Shape;1150;p15"/>
            <p:cNvSpPr/>
            <p:nvPr/>
          </p:nvSpPr>
          <p:spPr>
            <a:xfrm>
              <a:off x="1851250" y="1916025"/>
              <a:ext cx="74425" cy="102525"/>
            </a:xfrm>
            <a:custGeom>
              <a:rect b="b" l="l" r="r" t="t"/>
              <a:pathLst>
                <a:path extrusionOk="0" h="4101" w="2977">
                  <a:moveTo>
                    <a:pt x="899" y="1"/>
                  </a:moveTo>
                  <a:cubicBezTo>
                    <a:pt x="618" y="1"/>
                    <a:pt x="281" y="113"/>
                    <a:pt x="0" y="225"/>
                  </a:cubicBezTo>
                  <a:lnTo>
                    <a:pt x="0" y="899"/>
                  </a:lnTo>
                  <a:cubicBezTo>
                    <a:pt x="281" y="675"/>
                    <a:pt x="562" y="618"/>
                    <a:pt x="899" y="618"/>
                  </a:cubicBezTo>
                  <a:cubicBezTo>
                    <a:pt x="2808" y="618"/>
                    <a:pt x="2808" y="3483"/>
                    <a:pt x="899" y="3483"/>
                  </a:cubicBezTo>
                  <a:cubicBezTo>
                    <a:pt x="562" y="3483"/>
                    <a:pt x="281" y="3371"/>
                    <a:pt x="0" y="3202"/>
                  </a:cubicBezTo>
                  <a:lnTo>
                    <a:pt x="0" y="3876"/>
                  </a:lnTo>
                  <a:cubicBezTo>
                    <a:pt x="281" y="3988"/>
                    <a:pt x="618" y="4101"/>
                    <a:pt x="899" y="4101"/>
                  </a:cubicBezTo>
                  <a:cubicBezTo>
                    <a:pt x="2022" y="4101"/>
                    <a:pt x="2977" y="3146"/>
                    <a:pt x="2921" y="2023"/>
                  </a:cubicBezTo>
                  <a:cubicBezTo>
                    <a:pt x="2921" y="899"/>
                    <a:pt x="2022" y="1"/>
                    <a:pt x="899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1" name="Google Shape;1151;p15"/>
            <p:cNvSpPr/>
            <p:nvPr/>
          </p:nvSpPr>
          <p:spPr>
            <a:xfrm>
              <a:off x="2181200" y="2125250"/>
              <a:ext cx="344050" cy="333275"/>
            </a:xfrm>
            <a:custGeom>
              <a:rect b="b" l="l" r="r" t="t"/>
              <a:pathLst>
                <a:path extrusionOk="0" h="13331" w="13762">
                  <a:moveTo>
                    <a:pt x="9156" y="0"/>
                  </a:moveTo>
                  <a:lnTo>
                    <a:pt x="9043" y="393"/>
                  </a:lnTo>
                  <a:cubicBezTo>
                    <a:pt x="11683" y="1404"/>
                    <a:pt x="13368" y="4100"/>
                    <a:pt x="13199" y="6965"/>
                  </a:cubicBezTo>
                  <a:cubicBezTo>
                    <a:pt x="12919" y="10166"/>
                    <a:pt x="10391" y="12693"/>
                    <a:pt x="7190" y="12918"/>
                  </a:cubicBezTo>
                  <a:cubicBezTo>
                    <a:pt x="7000" y="12935"/>
                    <a:pt x="6812" y="12943"/>
                    <a:pt x="6625" y="12943"/>
                  </a:cubicBezTo>
                  <a:cubicBezTo>
                    <a:pt x="3651" y="12943"/>
                    <a:pt x="1025" y="10879"/>
                    <a:pt x="338" y="7919"/>
                  </a:cubicBezTo>
                  <a:lnTo>
                    <a:pt x="1" y="7976"/>
                  </a:lnTo>
                  <a:cubicBezTo>
                    <a:pt x="619" y="10952"/>
                    <a:pt x="3146" y="13087"/>
                    <a:pt x="6179" y="13311"/>
                  </a:cubicBezTo>
                  <a:cubicBezTo>
                    <a:pt x="6353" y="13324"/>
                    <a:pt x="6525" y="13331"/>
                    <a:pt x="6697" y="13331"/>
                  </a:cubicBezTo>
                  <a:cubicBezTo>
                    <a:pt x="10241" y="13331"/>
                    <a:pt x="13271" y="10607"/>
                    <a:pt x="13593" y="6965"/>
                  </a:cubicBezTo>
                  <a:cubicBezTo>
                    <a:pt x="13761" y="3932"/>
                    <a:pt x="12020" y="1123"/>
                    <a:pt x="9156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2" name="Google Shape;1152;p15"/>
            <p:cNvSpPr/>
            <p:nvPr/>
          </p:nvSpPr>
          <p:spPr>
            <a:xfrm>
              <a:off x="2266850" y="2208775"/>
              <a:ext cx="170350" cy="154850"/>
            </a:xfrm>
            <a:custGeom>
              <a:rect b="b" l="l" r="r" t="t"/>
              <a:pathLst>
                <a:path extrusionOk="0" h="6194" w="6814">
                  <a:moveTo>
                    <a:pt x="3324" y="219"/>
                  </a:moveTo>
                  <a:cubicBezTo>
                    <a:pt x="4380" y="219"/>
                    <a:pt x="5437" y="773"/>
                    <a:pt x="5954" y="1995"/>
                  </a:cubicBezTo>
                  <a:cubicBezTo>
                    <a:pt x="6814" y="4123"/>
                    <a:pt x="5109" y="6012"/>
                    <a:pt x="3251" y="6012"/>
                  </a:cubicBezTo>
                  <a:cubicBezTo>
                    <a:pt x="2559" y="6012"/>
                    <a:pt x="1846" y="5750"/>
                    <a:pt x="1236" y="5140"/>
                  </a:cubicBezTo>
                  <a:cubicBezTo>
                    <a:pt x="731" y="4635"/>
                    <a:pt x="394" y="3904"/>
                    <a:pt x="394" y="3118"/>
                  </a:cubicBezTo>
                  <a:cubicBezTo>
                    <a:pt x="394" y="1289"/>
                    <a:pt x="1857" y="219"/>
                    <a:pt x="3324" y="219"/>
                  </a:cubicBezTo>
                  <a:close/>
                  <a:moveTo>
                    <a:pt x="3279" y="1"/>
                  </a:moveTo>
                  <a:cubicBezTo>
                    <a:pt x="1700" y="1"/>
                    <a:pt x="113" y="1040"/>
                    <a:pt x="1" y="3118"/>
                  </a:cubicBezTo>
                  <a:cubicBezTo>
                    <a:pt x="113" y="5168"/>
                    <a:pt x="1700" y="6193"/>
                    <a:pt x="3279" y="6193"/>
                  </a:cubicBezTo>
                  <a:cubicBezTo>
                    <a:pt x="4859" y="6193"/>
                    <a:pt x="6432" y="5168"/>
                    <a:pt x="6516" y="3118"/>
                  </a:cubicBezTo>
                  <a:cubicBezTo>
                    <a:pt x="6432" y="1040"/>
                    <a:pt x="4859" y="1"/>
                    <a:pt x="3279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3" name="Google Shape;1153;p15"/>
            <p:cNvSpPr/>
            <p:nvPr/>
          </p:nvSpPr>
          <p:spPr>
            <a:xfrm>
              <a:off x="2321625" y="2266650"/>
              <a:ext cx="46350" cy="39750"/>
            </a:xfrm>
            <a:custGeom>
              <a:rect b="b" l="l" r="r" t="t"/>
              <a:pathLst>
                <a:path extrusionOk="0" h="1590" w="1854">
                  <a:moveTo>
                    <a:pt x="1072" y="0"/>
                  </a:moveTo>
                  <a:cubicBezTo>
                    <a:pt x="875" y="0"/>
                    <a:pt x="672" y="75"/>
                    <a:pt x="506" y="241"/>
                  </a:cubicBezTo>
                  <a:cubicBezTo>
                    <a:pt x="0" y="747"/>
                    <a:pt x="393" y="1589"/>
                    <a:pt x="1067" y="1589"/>
                  </a:cubicBezTo>
                  <a:cubicBezTo>
                    <a:pt x="1517" y="1589"/>
                    <a:pt x="1854" y="1196"/>
                    <a:pt x="1854" y="803"/>
                  </a:cubicBezTo>
                  <a:cubicBezTo>
                    <a:pt x="1854" y="313"/>
                    <a:pt x="1474" y="0"/>
                    <a:pt x="1072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4" name="Google Shape;1154;p15"/>
            <p:cNvSpPr/>
            <p:nvPr/>
          </p:nvSpPr>
          <p:spPr>
            <a:xfrm>
              <a:off x="1851250" y="2564725"/>
              <a:ext cx="103925" cy="118925"/>
            </a:xfrm>
            <a:custGeom>
              <a:rect b="b" l="l" r="r" t="t"/>
              <a:pathLst>
                <a:path extrusionOk="0" h="4757" w="4157">
                  <a:moveTo>
                    <a:pt x="3426" y="1"/>
                  </a:moveTo>
                  <a:lnTo>
                    <a:pt x="3089" y="225"/>
                  </a:lnTo>
                  <a:cubicBezTo>
                    <a:pt x="3763" y="1180"/>
                    <a:pt x="3707" y="2472"/>
                    <a:pt x="2977" y="3371"/>
                  </a:cubicBezTo>
                  <a:cubicBezTo>
                    <a:pt x="2450" y="4019"/>
                    <a:pt x="1689" y="4375"/>
                    <a:pt x="905" y="4375"/>
                  </a:cubicBezTo>
                  <a:cubicBezTo>
                    <a:pt x="602" y="4375"/>
                    <a:pt x="297" y="4322"/>
                    <a:pt x="0" y="4213"/>
                  </a:cubicBezTo>
                  <a:lnTo>
                    <a:pt x="0" y="4606"/>
                  </a:lnTo>
                  <a:cubicBezTo>
                    <a:pt x="318" y="4707"/>
                    <a:pt x="639" y="4756"/>
                    <a:pt x="954" y="4756"/>
                  </a:cubicBezTo>
                  <a:cubicBezTo>
                    <a:pt x="1863" y="4756"/>
                    <a:pt x="2715" y="4346"/>
                    <a:pt x="3258" y="3595"/>
                  </a:cubicBezTo>
                  <a:cubicBezTo>
                    <a:pt x="4100" y="2584"/>
                    <a:pt x="4156" y="1124"/>
                    <a:pt x="3426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5" name="Google Shape;1155;p15"/>
            <p:cNvSpPr/>
            <p:nvPr/>
          </p:nvSpPr>
          <p:spPr>
            <a:xfrm>
              <a:off x="1859675" y="2133675"/>
              <a:ext cx="190975" cy="304700"/>
            </a:xfrm>
            <a:custGeom>
              <a:rect b="b" l="l" r="r" t="t"/>
              <a:pathLst>
                <a:path extrusionOk="0" h="12188" w="7639">
                  <a:moveTo>
                    <a:pt x="0" y="0"/>
                  </a:moveTo>
                  <a:lnTo>
                    <a:pt x="0" y="1123"/>
                  </a:lnTo>
                  <a:lnTo>
                    <a:pt x="506" y="1123"/>
                  </a:lnTo>
                  <a:lnTo>
                    <a:pt x="506" y="5504"/>
                  </a:lnTo>
                  <a:lnTo>
                    <a:pt x="0" y="5504"/>
                  </a:lnTo>
                  <a:lnTo>
                    <a:pt x="0" y="6628"/>
                  </a:lnTo>
                  <a:lnTo>
                    <a:pt x="506" y="6628"/>
                  </a:lnTo>
                  <a:lnTo>
                    <a:pt x="506" y="11121"/>
                  </a:lnTo>
                  <a:lnTo>
                    <a:pt x="0" y="11121"/>
                  </a:lnTo>
                  <a:lnTo>
                    <a:pt x="0" y="12188"/>
                  </a:lnTo>
                  <a:lnTo>
                    <a:pt x="1123" y="12188"/>
                  </a:lnTo>
                  <a:lnTo>
                    <a:pt x="1123" y="11121"/>
                  </a:lnTo>
                  <a:lnTo>
                    <a:pt x="618" y="11121"/>
                  </a:lnTo>
                  <a:lnTo>
                    <a:pt x="618" y="6628"/>
                  </a:lnTo>
                  <a:lnTo>
                    <a:pt x="1123" y="6628"/>
                  </a:lnTo>
                  <a:lnTo>
                    <a:pt x="1123" y="6122"/>
                  </a:lnTo>
                  <a:lnTo>
                    <a:pt x="6571" y="6122"/>
                  </a:lnTo>
                  <a:lnTo>
                    <a:pt x="6571" y="6628"/>
                  </a:lnTo>
                  <a:lnTo>
                    <a:pt x="7638" y="6628"/>
                  </a:lnTo>
                  <a:lnTo>
                    <a:pt x="7638" y="5504"/>
                  </a:lnTo>
                  <a:lnTo>
                    <a:pt x="6571" y="5504"/>
                  </a:lnTo>
                  <a:lnTo>
                    <a:pt x="6571" y="6010"/>
                  </a:lnTo>
                  <a:lnTo>
                    <a:pt x="1123" y="6010"/>
                  </a:lnTo>
                  <a:lnTo>
                    <a:pt x="1123" y="5504"/>
                  </a:lnTo>
                  <a:lnTo>
                    <a:pt x="618" y="5504"/>
                  </a:lnTo>
                  <a:lnTo>
                    <a:pt x="618" y="1123"/>
                  </a:lnTo>
                  <a:lnTo>
                    <a:pt x="1123" y="1123"/>
                  </a:lnTo>
                  <a:lnTo>
                    <a:pt x="112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6" name="Google Shape;1156;p15"/>
            <p:cNvSpPr/>
            <p:nvPr/>
          </p:nvSpPr>
          <p:spPr>
            <a:xfrm>
              <a:off x="2553300" y="2136475"/>
              <a:ext cx="43550" cy="29500"/>
            </a:xfrm>
            <a:custGeom>
              <a:rect b="b" l="l" r="r" t="t"/>
              <a:pathLst>
                <a:path extrusionOk="0" h="1180" w="1742">
                  <a:moveTo>
                    <a:pt x="1685" y="0"/>
                  </a:moveTo>
                  <a:lnTo>
                    <a:pt x="0" y="1011"/>
                  </a:lnTo>
                  <a:lnTo>
                    <a:pt x="56" y="1180"/>
                  </a:lnTo>
                  <a:lnTo>
                    <a:pt x="1741" y="169"/>
                  </a:lnTo>
                  <a:lnTo>
                    <a:pt x="168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7" name="Google Shape;1157;p15"/>
            <p:cNvSpPr/>
            <p:nvPr/>
          </p:nvSpPr>
          <p:spPr>
            <a:xfrm>
              <a:off x="2564525" y="2161750"/>
              <a:ext cx="44950" cy="23900"/>
            </a:xfrm>
            <a:custGeom>
              <a:rect b="b" l="l" r="r" t="t"/>
              <a:pathLst>
                <a:path extrusionOk="0" h="956" w="1798">
                  <a:moveTo>
                    <a:pt x="1742" y="0"/>
                  </a:moveTo>
                  <a:lnTo>
                    <a:pt x="1" y="843"/>
                  </a:lnTo>
                  <a:cubicBezTo>
                    <a:pt x="1" y="899"/>
                    <a:pt x="1" y="955"/>
                    <a:pt x="57" y="955"/>
                  </a:cubicBezTo>
                  <a:lnTo>
                    <a:pt x="1798" y="169"/>
                  </a:lnTo>
                  <a:lnTo>
                    <a:pt x="1742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8" name="Google Shape;1158;p15"/>
            <p:cNvSpPr/>
            <p:nvPr/>
          </p:nvSpPr>
          <p:spPr>
            <a:xfrm>
              <a:off x="2572950" y="2188425"/>
              <a:ext cx="47775" cy="19675"/>
            </a:xfrm>
            <a:custGeom>
              <a:rect b="b" l="l" r="r" t="t"/>
              <a:pathLst>
                <a:path extrusionOk="0" h="787" w="1911">
                  <a:moveTo>
                    <a:pt x="1854" y="1"/>
                  </a:moveTo>
                  <a:lnTo>
                    <a:pt x="1" y="675"/>
                  </a:lnTo>
                  <a:cubicBezTo>
                    <a:pt x="1" y="731"/>
                    <a:pt x="57" y="731"/>
                    <a:pt x="57" y="787"/>
                  </a:cubicBezTo>
                  <a:lnTo>
                    <a:pt x="1910" y="169"/>
                  </a:lnTo>
                  <a:lnTo>
                    <a:pt x="1854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9" name="Google Shape;1159;p15"/>
            <p:cNvSpPr/>
            <p:nvPr/>
          </p:nvSpPr>
          <p:spPr>
            <a:xfrm>
              <a:off x="2539250" y="2112600"/>
              <a:ext cx="42150" cy="33725"/>
            </a:xfrm>
            <a:custGeom>
              <a:rect b="b" l="l" r="r" t="t"/>
              <a:pathLst>
                <a:path extrusionOk="0" h="1349" w="1686">
                  <a:moveTo>
                    <a:pt x="1573" y="1"/>
                  </a:moveTo>
                  <a:lnTo>
                    <a:pt x="1" y="1180"/>
                  </a:lnTo>
                  <a:lnTo>
                    <a:pt x="113" y="1349"/>
                  </a:lnTo>
                  <a:lnTo>
                    <a:pt x="1686" y="169"/>
                  </a:lnTo>
                  <a:lnTo>
                    <a:pt x="157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" name="Google Shape;1160;p15"/>
            <p:cNvSpPr/>
            <p:nvPr/>
          </p:nvSpPr>
          <p:spPr>
            <a:xfrm>
              <a:off x="2587000" y="2269875"/>
              <a:ext cx="49175" cy="7025"/>
            </a:xfrm>
            <a:custGeom>
              <a:rect b="b" l="l" r="r" t="t"/>
              <a:pathLst>
                <a:path extrusionOk="0" h="281" w="1967">
                  <a:moveTo>
                    <a:pt x="1966" y="0"/>
                  </a:moveTo>
                  <a:lnTo>
                    <a:pt x="0" y="112"/>
                  </a:lnTo>
                  <a:cubicBezTo>
                    <a:pt x="0" y="169"/>
                    <a:pt x="0" y="281"/>
                    <a:pt x="0" y="281"/>
                  </a:cubicBezTo>
                  <a:lnTo>
                    <a:pt x="1966" y="169"/>
                  </a:lnTo>
                  <a:cubicBezTo>
                    <a:pt x="1966" y="112"/>
                    <a:pt x="1966" y="56"/>
                    <a:pt x="1966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1" name="Google Shape;1161;p15"/>
            <p:cNvSpPr/>
            <p:nvPr/>
          </p:nvSpPr>
          <p:spPr>
            <a:xfrm>
              <a:off x="2585600" y="2243200"/>
              <a:ext cx="47750" cy="11250"/>
            </a:xfrm>
            <a:custGeom>
              <a:rect b="b" l="l" r="r" t="t"/>
              <a:pathLst>
                <a:path extrusionOk="0" h="450" w="1910">
                  <a:moveTo>
                    <a:pt x="1910" y="0"/>
                  </a:moveTo>
                  <a:lnTo>
                    <a:pt x="0" y="281"/>
                  </a:lnTo>
                  <a:cubicBezTo>
                    <a:pt x="0" y="337"/>
                    <a:pt x="0" y="393"/>
                    <a:pt x="0" y="449"/>
                  </a:cubicBezTo>
                  <a:lnTo>
                    <a:pt x="1910" y="168"/>
                  </a:lnTo>
                  <a:cubicBezTo>
                    <a:pt x="1910" y="112"/>
                    <a:pt x="1910" y="56"/>
                    <a:pt x="1910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2" name="Google Shape;1162;p15"/>
            <p:cNvSpPr/>
            <p:nvPr/>
          </p:nvSpPr>
          <p:spPr>
            <a:xfrm>
              <a:off x="2579975" y="2215100"/>
              <a:ext cx="49175" cy="15475"/>
            </a:xfrm>
            <a:custGeom>
              <a:rect b="b" l="l" r="r" t="t"/>
              <a:pathLst>
                <a:path extrusionOk="0" h="619" w="1967">
                  <a:moveTo>
                    <a:pt x="1910" y="1"/>
                  </a:moveTo>
                  <a:lnTo>
                    <a:pt x="0" y="450"/>
                  </a:lnTo>
                  <a:lnTo>
                    <a:pt x="57" y="619"/>
                  </a:lnTo>
                  <a:lnTo>
                    <a:pt x="1966" y="113"/>
                  </a:lnTo>
                  <a:lnTo>
                    <a:pt x="191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3" name="Google Shape;1163;p15"/>
            <p:cNvSpPr/>
            <p:nvPr/>
          </p:nvSpPr>
          <p:spPr>
            <a:xfrm>
              <a:off x="2358125" y="1998875"/>
              <a:ext cx="7050" cy="49175"/>
            </a:xfrm>
            <a:custGeom>
              <a:rect b="b" l="l" r="r" t="t"/>
              <a:pathLst>
                <a:path extrusionOk="0" h="1967" w="282">
                  <a:moveTo>
                    <a:pt x="113" y="0"/>
                  </a:moveTo>
                  <a:lnTo>
                    <a:pt x="0" y="1966"/>
                  </a:lnTo>
                  <a:lnTo>
                    <a:pt x="169" y="1966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" name="Google Shape;1164;p15"/>
            <p:cNvSpPr/>
            <p:nvPr/>
          </p:nvSpPr>
          <p:spPr>
            <a:xfrm>
              <a:off x="2426925" y="2014325"/>
              <a:ext cx="21075" cy="47750"/>
            </a:xfrm>
            <a:custGeom>
              <a:rect b="b" l="l" r="r" t="t"/>
              <a:pathLst>
                <a:path extrusionOk="0" h="1910" w="843">
                  <a:moveTo>
                    <a:pt x="674" y="0"/>
                  </a:moveTo>
                  <a:lnTo>
                    <a:pt x="1" y="1854"/>
                  </a:lnTo>
                  <a:lnTo>
                    <a:pt x="169" y="1910"/>
                  </a:lnTo>
                  <a:lnTo>
                    <a:pt x="843" y="56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5" name="Google Shape;1165;p15"/>
            <p:cNvSpPr/>
            <p:nvPr/>
          </p:nvSpPr>
          <p:spPr>
            <a:xfrm>
              <a:off x="2405875" y="2007300"/>
              <a:ext cx="15450" cy="47750"/>
            </a:xfrm>
            <a:custGeom>
              <a:rect b="b" l="l" r="r" t="t"/>
              <a:pathLst>
                <a:path extrusionOk="0" h="1910" w="618">
                  <a:moveTo>
                    <a:pt x="449" y="0"/>
                  </a:moveTo>
                  <a:lnTo>
                    <a:pt x="0" y="1854"/>
                  </a:lnTo>
                  <a:lnTo>
                    <a:pt x="112" y="1910"/>
                  </a:lnTo>
                  <a:lnTo>
                    <a:pt x="618" y="57"/>
                  </a:lnTo>
                  <a:lnTo>
                    <a:pt x="44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6" name="Google Shape;1166;p15"/>
            <p:cNvSpPr/>
            <p:nvPr/>
          </p:nvSpPr>
          <p:spPr>
            <a:xfrm>
              <a:off x="2382000" y="2001675"/>
              <a:ext cx="11250" cy="49175"/>
            </a:xfrm>
            <a:custGeom>
              <a:rect b="b" l="l" r="r" t="t"/>
              <a:pathLst>
                <a:path extrusionOk="0" h="1967" w="450">
                  <a:moveTo>
                    <a:pt x="281" y="1"/>
                  </a:moveTo>
                  <a:lnTo>
                    <a:pt x="0" y="1966"/>
                  </a:lnTo>
                  <a:lnTo>
                    <a:pt x="169" y="1966"/>
                  </a:lnTo>
                  <a:lnTo>
                    <a:pt x="45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" name="Google Shape;1167;p15"/>
            <p:cNvSpPr/>
            <p:nvPr/>
          </p:nvSpPr>
          <p:spPr>
            <a:xfrm>
              <a:off x="2488700" y="2053625"/>
              <a:ext cx="33725" cy="42150"/>
            </a:xfrm>
            <a:custGeom>
              <a:rect b="b" l="l" r="r" t="t"/>
              <a:pathLst>
                <a:path extrusionOk="0" h="1686" w="1349">
                  <a:moveTo>
                    <a:pt x="1180" y="1"/>
                  </a:moveTo>
                  <a:lnTo>
                    <a:pt x="1" y="1573"/>
                  </a:lnTo>
                  <a:lnTo>
                    <a:pt x="169" y="1686"/>
                  </a:lnTo>
                  <a:lnTo>
                    <a:pt x="1349" y="113"/>
                  </a:lnTo>
                  <a:lnTo>
                    <a:pt x="118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" name="Google Shape;1168;p15"/>
            <p:cNvSpPr/>
            <p:nvPr/>
          </p:nvSpPr>
          <p:spPr>
            <a:xfrm>
              <a:off x="2506950" y="2071875"/>
              <a:ext cx="36550" cy="39350"/>
            </a:xfrm>
            <a:custGeom>
              <a:rect b="b" l="l" r="r" t="t"/>
              <a:pathLst>
                <a:path extrusionOk="0" h="1574" w="1462">
                  <a:moveTo>
                    <a:pt x="1349" y="1"/>
                  </a:moveTo>
                  <a:lnTo>
                    <a:pt x="1" y="1461"/>
                  </a:lnTo>
                  <a:lnTo>
                    <a:pt x="169" y="1574"/>
                  </a:lnTo>
                  <a:lnTo>
                    <a:pt x="1461" y="113"/>
                  </a:lnTo>
                  <a:lnTo>
                    <a:pt x="134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" name="Google Shape;1169;p15"/>
            <p:cNvSpPr/>
            <p:nvPr/>
          </p:nvSpPr>
          <p:spPr>
            <a:xfrm>
              <a:off x="2469050" y="2039600"/>
              <a:ext cx="29500" cy="43550"/>
            </a:xfrm>
            <a:custGeom>
              <a:rect b="b" l="l" r="r" t="t"/>
              <a:pathLst>
                <a:path extrusionOk="0" h="1742" w="1180">
                  <a:moveTo>
                    <a:pt x="1011" y="0"/>
                  </a:moveTo>
                  <a:lnTo>
                    <a:pt x="0" y="1629"/>
                  </a:lnTo>
                  <a:lnTo>
                    <a:pt x="169" y="1741"/>
                  </a:lnTo>
                  <a:lnTo>
                    <a:pt x="1180" y="56"/>
                  </a:lnTo>
                  <a:lnTo>
                    <a:pt x="101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0" name="Google Shape;1170;p15"/>
            <p:cNvSpPr/>
            <p:nvPr/>
          </p:nvSpPr>
          <p:spPr>
            <a:xfrm>
              <a:off x="2449400" y="2025550"/>
              <a:ext cx="25300" cy="46350"/>
            </a:xfrm>
            <a:custGeom>
              <a:rect b="b" l="l" r="r" t="t"/>
              <a:pathLst>
                <a:path extrusionOk="0" h="1854" w="1012">
                  <a:moveTo>
                    <a:pt x="843" y="0"/>
                  </a:moveTo>
                  <a:lnTo>
                    <a:pt x="0" y="1742"/>
                  </a:lnTo>
                  <a:lnTo>
                    <a:pt x="169" y="1854"/>
                  </a:lnTo>
                  <a:lnTo>
                    <a:pt x="1011" y="57"/>
                  </a:lnTo>
                  <a:lnTo>
                    <a:pt x="84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1" name="Google Shape;1171;p15"/>
            <p:cNvSpPr/>
            <p:nvPr/>
          </p:nvSpPr>
          <p:spPr>
            <a:xfrm>
              <a:off x="2525225" y="2091550"/>
              <a:ext cx="39325" cy="36525"/>
            </a:xfrm>
            <a:custGeom>
              <a:rect b="b" l="l" r="r" t="t"/>
              <a:pathLst>
                <a:path extrusionOk="0" h="1461" w="1573">
                  <a:moveTo>
                    <a:pt x="1460" y="0"/>
                  </a:moveTo>
                  <a:lnTo>
                    <a:pt x="0" y="1348"/>
                  </a:lnTo>
                  <a:lnTo>
                    <a:pt x="112" y="1461"/>
                  </a:lnTo>
                  <a:lnTo>
                    <a:pt x="1573" y="113"/>
                  </a:lnTo>
                  <a:lnTo>
                    <a:pt x="146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2" name="Google Shape;1172;p15"/>
            <p:cNvSpPr/>
            <p:nvPr/>
          </p:nvSpPr>
          <p:spPr>
            <a:xfrm>
              <a:off x="2521000" y="2102775"/>
              <a:ext cx="51975" cy="43550"/>
            </a:xfrm>
            <a:custGeom>
              <a:rect b="b" l="l" r="r" t="t"/>
              <a:pathLst>
                <a:path extrusionOk="0" h="1742" w="2079">
                  <a:moveTo>
                    <a:pt x="1966" y="1"/>
                  </a:moveTo>
                  <a:lnTo>
                    <a:pt x="1" y="1573"/>
                  </a:lnTo>
                  <a:lnTo>
                    <a:pt x="113" y="1742"/>
                  </a:lnTo>
                  <a:lnTo>
                    <a:pt x="2079" y="113"/>
                  </a:lnTo>
                  <a:lnTo>
                    <a:pt x="196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3" name="Google Shape;1173;p15"/>
            <p:cNvSpPr/>
            <p:nvPr/>
          </p:nvSpPr>
          <p:spPr>
            <a:xfrm>
              <a:off x="2556100" y="2175800"/>
              <a:ext cx="60400" cy="28100"/>
            </a:xfrm>
            <a:custGeom>
              <a:rect b="b" l="l" r="r" t="t"/>
              <a:pathLst>
                <a:path extrusionOk="0" h="1124" w="2416">
                  <a:moveTo>
                    <a:pt x="2360" y="0"/>
                  </a:moveTo>
                  <a:lnTo>
                    <a:pt x="1" y="955"/>
                  </a:lnTo>
                  <a:cubicBezTo>
                    <a:pt x="1" y="1011"/>
                    <a:pt x="1" y="1067"/>
                    <a:pt x="57" y="1123"/>
                  </a:cubicBezTo>
                  <a:lnTo>
                    <a:pt x="2416" y="112"/>
                  </a:lnTo>
                  <a:lnTo>
                    <a:pt x="236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4" name="Google Shape;1174;p15"/>
            <p:cNvSpPr/>
            <p:nvPr/>
          </p:nvSpPr>
          <p:spPr>
            <a:xfrm>
              <a:off x="2546275" y="2149100"/>
              <a:ext cx="57600" cy="33725"/>
            </a:xfrm>
            <a:custGeom>
              <a:rect b="b" l="l" r="r" t="t"/>
              <a:pathLst>
                <a:path extrusionOk="0" h="1349" w="2304">
                  <a:moveTo>
                    <a:pt x="2247" y="1"/>
                  </a:moveTo>
                  <a:lnTo>
                    <a:pt x="0" y="1237"/>
                  </a:lnTo>
                  <a:cubicBezTo>
                    <a:pt x="0" y="1237"/>
                    <a:pt x="0" y="1293"/>
                    <a:pt x="57" y="1349"/>
                  </a:cubicBezTo>
                  <a:lnTo>
                    <a:pt x="2303" y="169"/>
                  </a:lnTo>
                  <a:lnTo>
                    <a:pt x="224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5" name="Google Shape;1175;p15"/>
            <p:cNvSpPr/>
            <p:nvPr/>
          </p:nvSpPr>
          <p:spPr>
            <a:xfrm>
              <a:off x="2533650" y="2125250"/>
              <a:ext cx="54775" cy="39325"/>
            </a:xfrm>
            <a:custGeom>
              <a:rect b="b" l="l" r="r" t="t"/>
              <a:pathLst>
                <a:path extrusionOk="0" h="1573" w="2191">
                  <a:moveTo>
                    <a:pt x="2134" y="0"/>
                  </a:moveTo>
                  <a:lnTo>
                    <a:pt x="0" y="1404"/>
                  </a:lnTo>
                  <a:lnTo>
                    <a:pt x="112" y="1573"/>
                  </a:lnTo>
                  <a:lnTo>
                    <a:pt x="2190" y="169"/>
                  </a:lnTo>
                  <a:lnTo>
                    <a:pt x="213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6" name="Google Shape;1176;p15"/>
            <p:cNvSpPr/>
            <p:nvPr/>
          </p:nvSpPr>
          <p:spPr>
            <a:xfrm>
              <a:off x="2563125" y="2202475"/>
              <a:ext cx="61800" cy="21075"/>
            </a:xfrm>
            <a:custGeom>
              <a:rect b="b" l="l" r="r" t="t"/>
              <a:pathLst>
                <a:path extrusionOk="0" h="843" w="2472">
                  <a:moveTo>
                    <a:pt x="2416" y="0"/>
                  </a:moveTo>
                  <a:lnTo>
                    <a:pt x="0" y="674"/>
                  </a:lnTo>
                  <a:lnTo>
                    <a:pt x="57" y="843"/>
                  </a:lnTo>
                  <a:lnTo>
                    <a:pt x="2472" y="169"/>
                  </a:lnTo>
                  <a:cubicBezTo>
                    <a:pt x="2472" y="113"/>
                    <a:pt x="2416" y="56"/>
                    <a:pt x="2416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7" name="Google Shape;1177;p15"/>
            <p:cNvSpPr/>
            <p:nvPr/>
          </p:nvSpPr>
          <p:spPr>
            <a:xfrm>
              <a:off x="2568750" y="2229150"/>
              <a:ext cx="63200" cy="16875"/>
            </a:xfrm>
            <a:custGeom>
              <a:rect b="b" l="l" r="r" t="t"/>
              <a:pathLst>
                <a:path extrusionOk="0" h="675" w="2528">
                  <a:moveTo>
                    <a:pt x="2528" y="0"/>
                  </a:moveTo>
                  <a:lnTo>
                    <a:pt x="56" y="506"/>
                  </a:lnTo>
                  <a:lnTo>
                    <a:pt x="0" y="674"/>
                  </a:lnTo>
                  <a:lnTo>
                    <a:pt x="2528" y="169"/>
                  </a:lnTo>
                  <a:cubicBezTo>
                    <a:pt x="2528" y="113"/>
                    <a:pt x="2528" y="57"/>
                    <a:pt x="2528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8" name="Google Shape;1178;p15"/>
            <p:cNvSpPr/>
            <p:nvPr/>
          </p:nvSpPr>
          <p:spPr>
            <a:xfrm>
              <a:off x="2571550" y="2257225"/>
              <a:ext cx="63200" cy="9850"/>
            </a:xfrm>
            <a:custGeom>
              <a:rect b="b" l="l" r="r" t="t"/>
              <a:pathLst>
                <a:path extrusionOk="0" h="394" w="2528">
                  <a:moveTo>
                    <a:pt x="2528" y="1"/>
                  </a:moveTo>
                  <a:lnTo>
                    <a:pt x="0" y="225"/>
                  </a:lnTo>
                  <a:cubicBezTo>
                    <a:pt x="0" y="281"/>
                    <a:pt x="0" y="338"/>
                    <a:pt x="0" y="394"/>
                  </a:cubicBezTo>
                  <a:lnTo>
                    <a:pt x="2528" y="169"/>
                  </a:lnTo>
                  <a:lnTo>
                    <a:pt x="2528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9" name="Google Shape;1179;p15"/>
            <p:cNvSpPr/>
            <p:nvPr/>
          </p:nvSpPr>
          <p:spPr>
            <a:xfrm>
              <a:off x="2412875" y="2010100"/>
              <a:ext cx="22500" cy="61800"/>
            </a:xfrm>
            <a:custGeom>
              <a:rect b="b" l="l" r="r" t="t"/>
              <a:pathLst>
                <a:path extrusionOk="0" h="2472" w="900">
                  <a:moveTo>
                    <a:pt x="731" y="1"/>
                  </a:moveTo>
                  <a:lnTo>
                    <a:pt x="1" y="2472"/>
                  </a:lnTo>
                  <a:lnTo>
                    <a:pt x="113" y="2472"/>
                  </a:lnTo>
                  <a:lnTo>
                    <a:pt x="900" y="57"/>
                  </a:lnTo>
                  <a:lnTo>
                    <a:pt x="73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0" name="Google Shape;1180;p15"/>
            <p:cNvSpPr/>
            <p:nvPr/>
          </p:nvSpPr>
          <p:spPr>
            <a:xfrm>
              <a:off x="2391825" y="2004500"/>
              <a:ext cx="16875" cy="61800"/>
            </a:xfrm>
            <a:custGeom>
              <a:rect b="b" l="l" r="r" t="t"/>
              <a:pathLst>
                <a:path extrusionOk="0" h="2472" w="675">
                  <a:moveTo>
                    <a:pt x="506" y="0"/>
                  </a:moveTo>
                  <a:lnTo>
                    <a:pt x="0" y="2471"/>
                  </a:lnTo>
                  <a:lnTo>
                    <a:pt x="169" y="2471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1" name="Google Shape;1181;p15"/>
            <p:cNvSpPr/>
            <p:nvPr/>
          </p:nvSpPr>
          <p:spPr>
            <a:xfrm>
              <a:off x="2369350" y="2000275"/>
              <a:ext cx="9850" cy="63200"/>
            </a:xfrm>
            <a:custGeom>
              <a:rect b="b" l="l" r="r" t="t"/>
              <a:pathLst>
                <a:path extrusionOk="0" h="2528" w="394">
                  <a:moveTo>
                    <a:pt x="225" y="1"/>
                  </a:moveTo>
                  <a:lnTo>
                    <a:pt x="1" y="2528"/>
                  </a:lnTo>
                  <a:lnTo>
                    <a:pt x="169" y="2528"/>
                  </a:lnTo>
                  <a:lnTo>
                    <a:pt x="394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2" name="Google Shape;1182;p15"/>
            <p:cNvSpPr/>
            <p:nvPr/>
          </p:nvSpPr>
          <p:spPr>
            <a:xfrm>
              <a:off x="2505550" y="2081725"/>
              <a:ext cx="47775" cy="47750"/>
            </a:xfrm>
            <a:custGeom>
              <a:rect b="b" l="l" r="r" t="t"/>
              <a:pathLst>
                <a:path extrusionOk="0" h="1910" w="1911">
                  <a:moveTo>
                    <a:pt x="1798" y="0"/>
                  </a:moveTo>
                  <a:lnTo>
                    <a:pt x="1" y="1797"/>
                  </a:lnTo>
                  <a:cubicBezTo>
                    <a:pt x="57" y="1854"/>
                    <a:pt x="113" y="1910"/>
                    <a:pt x="169" y="1910"/>
                  </a:cubicBezTo>
                  <a:lnTo>
                    <a:pt x="1910" y="112"/>
                  </a:lnTo>
                  <a:lnTo>
                    <a:pt x="179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3" name="Google Shape;1183;p15"/>
            <p:cNvSpPr/>
            <p:nvPr/>
          </p:nvSpPr>
          <p:spPr>
            <a:xfrm>
              <a:off x="2490100" y="2063450"/>
              <a:ext cx="43575" cy="50575"/>
            </a:xfrm>
            <a:custGeom>
              <a:rect b="b" l="l" r="r" t="t"/>
              <a:pathLst>
                <a:path extrusionOk="0" h="2023" w="1743">
                  <a:moveTo>
                    <a:pt x="1574" y="1"/>
                  </a:moveTo>
                  <a:lnTo>
                    <a:pt x="1" y="1967"/>
                  </a:lnTo>
                  <a:lnTo>
                    <a:pt x="113" y="2023"/>
                  </a:lnTo>
                  <a:lnTo>
                    <a:pt x="1742" y="113"/>
                  </a:lnTo>
                  <a:lnTo>
                    <a:pt x="1574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4" name="Google Shape;1184;p15"/>
            <p:cNvSpPr/>
            <p:nvPr/>
          </p:nvSpPr>
          <p:spPr>
            <a:xfrm>
              <a:off x="2453600" y="2031175"/>
              <a:ext cx="32325" cy="59000"/>
            </a:xfrm>
            <a:custGeom>
              <a:rect b="b" l="l" r="r" t="t"/>
              <a:pathLst>
                <a:path extrusionOk="0" h="2360" w="1293">
                  <a:moveTo>
                    <a:pt x="1180" y="0"/>
                  </a:moveTo>
                  <a:lnTo>
                    <a:pt x="1" y="2247"/>
                  </a:lnTo>
                  <a:lnTo>
                    <a:pt x="113" y="2359"/>
                  </a:lnTo>
                  <a:lnTo>
                    <a:pt x="1292" y="112"/>
                  </a:lnTo>
                  <a:lnTo>
                    <a:pt x="118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5" name="Google Shape;1185;p15"/>
            <p:cNvSpPr/>
            <p:nvPr/>
          </p:nvSpPr>
          <p:spPr>
            <a:xfrm>
              <a:off x="2471850" y="2046600"/>
              <a:ext cx="39350" cy="54800"/>
            </a:xfrm>
            <a:custGeom>
              <a:rect b="b" l="l" r="r" t="t"/>
              <a:pathLst>
                <a:path extrusionOk="0" h="2192" w="1574">
                  <a:moveTo>
                    <a:pt x="1405" y="1"/>
                  </a:moveTo>
                  <a:lnTo>
                    <a:pt x="1" y="2135"/>
                  </a:lnTo>
                  <a:lnTo>
                    <a:pt x="169" y="2191"/>
                  </a:lnTo>
                  <a:lnTo>
                    <a:pt x="1573" y="113"/>
                  </a:lnTo>
                  <a:lnTo>
                    <a:pt x="140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6" name="Google Shape;1186;p15"/>
            <p:cNvSpPr/>
            <p:nvPr/>
          </p:nvSpPr>
          <p:spPr>
            <a:xfrm>
              <a:off x="2433950" y="2019925"/>
              <a:ext cx="28100" cy="60400"/>
            </a:xfrm>
            <a:custGeom>
              <a:rect b="b" l="l" r="r" t="t"/>
              <a:pathLst>
                <a:path extrusionOk="0" h="2416" w="1124">
                  <a:moveTo>
                    <a:pt x="955" y="1"/>
                  </a:moveTo>
                  <a:lnTo>
                    <a:pt x="0" y="2360"/>
                  </a:lnTo>
                  <a:lnTo>
                    <a:pt x="113" y="2416"/>
                  </a:lnTo>
                  <a:lnTo>
                    <a:pt x="1124" y="57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7" name="Google Shape;1187;p15"/>
            <p:cNvSpPr/>
            <p:nvPr/>
          </p:nvSpPr>
          <p:spPr>
            <a:xfrm>
              <a:off x="2053425" y="1998875"/>
              <a:ext cx="579925" cy="574825"/>
            </a:xfrm>
            <a:custGeom>
              <a:rect b="b" l="l" r="r" t="t"/>
              <a:pathLst>
                <a:path extrusionOk="0" h="22993" w="23197">
                  <a:moveTo>
                    <a:pt x="11739" y="0"/>
                  </a:moveTo>
                  <a:cubicBezTo>
                    <a:pt x="11402" y="0"/>
                    <a:pt x="11121" y="0"/>
                    <a:pt x="10784" y="57"/>
                  </a:cubicBezTo>
                  <a:lnTo>
                    <a:pt x="10616" y="57"/>
                  </a:lnTo>
                  <a:cubicBezTo>
                    <a:pt x="10279" y="57"/>
                    <a:pt x="9998" y="113"/>
                    <a:pt x="9661" y="169"/>
                  </a:cubicBezTo>
                  <a:lnTo>
                    <a:pt x="9493" y="225"/>
                  </a:lnTo>
                  <a:cubicBezTo>
                    <a:pt x="9156" y="281"/>
                    <a:pt x="8875" y="337"/>
                    <a:pt x="8538" y="450"/>
                  </a:cubicBezTo>
                  <a:lnTo>
                    <a:pt x="8425" y="506"/>
                  </a:lnTo>
                  <a:cubicBezTo>
                    <a:pt x="8145" y="562"/>
                    <a:pt x="7808" y="674"/>
                    <a:pt x="7471" y="843"/>
                  </a:cubicBezTo>
                  <a:lnTo>
                    <a:pt x="7358" y="899"/>
                  </a:lnTo>
                  <a:cubicBezTo>
                    <a:pt x="7021" y="1011"/>
                    <a:pt x="6741" y="1124"/>
                    <a:pt x="6404" y="1292"/>
                  </a:cubicBezTo>
                  <a:cubicBezTo>
                    <a:pt x="3708" y="2696"/>
                    <a:pt x="1686" y="5168"/>
                    <a:pt x="787" y="8088"/>
                  </a:cubicBezTo>
                  <a:lnTo>
                    <a:pt x="787" y="8200"/>
                  </a:lnTo>
                  <a:cubicBezTo>
                    <a:pt x="1" y="10728"/>
                    <a:pt x="113" y="13368"/>
                    <a:pt x="1124" y="15783"/>
                  </a:cubicBezTo>
                  <a:cubicBezTo>
                    <a:pt x="1236" y="16120"/>
                    <a:pt x="1405" y="16513"/>
                    <a:pt x="1573" y="16850"/>
                  </a:cubicBezTo>
                  <a:lnTo>
                    <a:pt x="1686" y="16962"/>
                  </a:lnTo>
                  <a:cubicBezTo>
                    <a:pt x="1742" y="17131"/>
                    <a:pt x="1798" y="17243"/>
                    <a:pt x="1910" y="17355"/>
                  </a:cubicBezTo>
                  <a:cubicBezTo>
                    <a:pt x="1910" y="17411"/>
                    <a:pt x="1910" y="17411"/>
                    <a:pt x="1967" y="17468"/>
                  </a:cubicBezTo>
                  <a:lnTo>
                    <a:pt x="2191" y="17861"/>
                  </a:lnTo>
                  <a:lnTo>
                    <a:pt x="2191" y="17917"/>
                  </a:lnTo>
                  <a:lnTo>
                    <a:pt x="2247" y="17973"/>
                  </a:lnTo>
                  <a:cubicBezTo>
                    <a:pt x="2304" y="18085"/>
                    <a:pt x="2416" y="18198"/>
                    <a:pt x="2472" y="18310"/>
                  </a:cubicBezTo>
                  <a:cubicBezTo>
                    <a:pt x="2809" y="18759"/>
                    <a:pt x="3202" y="19152"/>
                    <a:pt x="3595" y="19546"/>
                  </a:cubicBezTo>
                  <a:lnTo>
                    <a:pt x="3708" y="19714"/>
                  </a:lnTo>
                  <a:cubicBezTo>
                    <a:pt x="3764" y="19770"/>
                    <a:pt x="3876" y="19883"/>
                    <a:pt x="3988" y="19995"/>
                  </a:cubicBezTo>
                  <a:lnTo>
                    <a:pt x="4157" y="20107"/>
                  </a:lnTo>
                  <a:lnTo>
                    <a:pt x="4438" y="20332"/>
                  </a:lnTo>
                  <a:lnTo>
                    <a:pt x="4550" y="20444"/>
                  </a:lnTo>
                  <a:lnTo>
                    <a:pt x="4831" y="20669"/>
                  </a:lnTo>
                  <a:lnTo>
                    <a:pt x="4999" y="20781"/>
                  </a:lnTo>
                  <a:lnTo>
                    <a:pt x="5280" y="21006"/>
                  </a:lnTo>
                  <a:lnTo>
                    <a:pt x="5449" y="21118"/>
                  </a:lnTo>
                  <a:lnTo>
                    <a:pt x="5786" y="21343"/>
                  </a:lnTo>
                  <a:lnTo>
                    <a:pt x="5954" y="21455"/>
                  </a:lnTo>
                  <a:cubicBezTo>
                    <a:pt x="6235" y="21568"/>
                    <a:pt x="6516" y="21736"/>
                    <a:pt x="6797" y="21848"/>
                  </a:cubicBezTo>
                  <a:lnTo>
                    <a:pt x="6965" y="21961"/>
                  </a:lnTo>
                  <a:cubicBezTo>
                    <a:pt x="7246" y="22073"/>
                    <a:pt x="7527" y="22185"/>
                    <a:pt x="7864" y="22298"/>
                  </a:cubicBezTo>
                  <a:cubicBezTo>
                    <a:pt x="8032" y="22354"/>
                    <a:pt x="8145" y="22466"/>
                    <a:pt x="8313" y="22466"/>
                  </a:cubicBezTo>
                  <a:cubicBezTo>
                    <a:pt x="9464" y="22821"/>
                    <a:pt x="10634" y="22992"/>
                    <a:pt x="11787" y="22992"/>
                  </a:cubicBezTo>
                  <a:cubicBezTo>
                    <a:pt x="15920" y="22992"/>
                    <a:pt x="19829" y="20795"/>
                    <a:pt x="21849" y="17018"/>
                  </a:cubicBezTo>
                  <a:cubicBezTo>
                    <a:pt x="22242" y="16344"/>
                    <a:pt x="22523" y="15614"/>
                    <a:pt x="22747" y="14884"/>
                  </a:cubicBezTo>
                  <a:lnTo>
                    <a:pt x="22804" y="14772"/>
                  </a:lnTo>
                  <a:cubicBezTo>
                    <a:pt x="22804" y="14659"/>
                    <a:pt x="22860" y="14491"/>
                    <a:pt x="22916" y="14379"/>
                  </a:cubicBezTo>
                  <a:lnTo>
                    <a:pt x="22972" y="14210"/>
                  </a:lnTo>
                  <a:cubicBezTo>
                    <a:pt x="22972" y="14098"/>
                    <a:pt x="23028" y="13985"/>
                    <a:pt x="23028" y="13873"/>
                  </a:cubicBezTo>
                  <a:lnTo>
                    <a:pt x="23028" y="13705"/>
                  </a:lnTo>
                  <a:cubicBezTo>
                    <a:pt x="23028" y="13536"/>
                    <a:pt x="23084" y="13424"/>
                    <a:pt x="23141" y="13255"/>
                  </a:cubicBezTo>
                  <a:lnTo>
                    <a:pt x="23141" y="13087"/>
                  </a:lnTo>
                  <a:cubicBezTo>
                    <a:pt x="23141" y="12918"/>
                    <a:pt x="23141" y="12750"/>
                    <a:pt x="23141" y="12637"/>
                  </a:cubicBezTo>
                  <a:lnTo>
                    <a:pt x="23141" y="12581"/>
                  </a:lnTo>
                  <a:lnTo>
                    <a:pt x="23141" y="12188"/>
                  </a:lnTo>
                  <a:cubicBezTo>
                    <a:pt x="23197" y="12132"/>
                    <a:pt x="23197" y="12020"/>
                    <a:pt x="23141" y="12020"/>
                  </a:cubicBezTo>
                  <a:lnTo>
                    <a:pt x="23141" y="11626"/>
                  </a:lnTo>
                  <a:lnTo>
                    <a:pt x="23141" y="11514"/>
                  </a:lnTo>
                  <a:lnTo>
                    <a:pt x="20782" y="11514"/>
                  </a:lnTo>
                  <a:lnTo>
                    <a:pt x="20782" y="11683"/>
                  </a:lnTo>
                  <a:lnTo>
                    <a:pt x="21287" y="11683"/>
                  </a:lnTo>
                  <a:lnTo>
                    <a:pt x="21287" y="12413"/>
                  </a:lnTo>
                  <a:lnTo>
                    <a:pt x="20725" y="12300"/>
                  </a:lnTo>
                  <a:cubicBezTo>
                    <a:pt x="20725" y="12357"/>
                    <a:pt x="20725" y="12413"/>
                    <a:pt x="20725" y="12525"/>
                  </a:cubicBezTo>
                  <a:lnTo>
                    <a:pt x="21231" y="12525"/>
                  </a:lnTo>
                  <a:cubicBezTo>
                    <a:pt x="21231" y="12806"/>
                    <a:pt x="21175" y="13087"/>
                    <a:pt x="21119" y="13311"/>
                  </a:cubicBezTo>
                  <a:lnTo>
                    <a:pt x="20613" y="13199"/>
                  </a:lnTo>
                  <a:lnTo>
                    <a:pt x="20613" y="13368"/>
                  </a:lnTo>
                  <a:lnTo>
                    <a:pt x="21119" y="13480"/>
                  </a:lnTo>
                  <a:cubicBezTo>
                    <a:pt x="21062" y="13705"/>
                    <a:pt x="21006" y="13985"/>
                    <a:pt x="20894" y="14210"/>
                  </a:cubicBezTo>
                  <a:lnTo>
                    <a:pt x="20445" y="14042"/>
                  </a:lnTo>
                  <a:cubicBezTo>
                    <a:pt x="20445" y="14098"/>
                    <a:pt x="20388" y="14154"/>
                    <a:pt x="20388" y="14210"/>
                  </a:cubicBezTo>
                  <a:lnTo>
                    <a:pt x="20894" y="14322"/>
                  </a:lnTo>
                  <a:cubicBezTo>
                    <a:pt x="20782" y="14603"/>
                    <a:pt x="20725" y="14828"/>
                    <a:pt x="20613" y="15052"/>
                  </a:cubicBezTo>
                  <a:lnTo>
                    <a:pt x="20164" y="14884"/>
                  </a:lnTo>
                  <a:lnTo>
                    <a:pt x="20108" y="14996"/>
                  </a:lnTo>
                  <a:lnTo>
                    <a:pt x="20557" y="15221"/>
                  </a:lnTo>
                  <a:cubicBezTo>
                    <a:pt x="20445" y="15446"/>
                    <a:pt x="20332" y="15670"/>
                    <a:pt x="20220" y="15895"/>
                  </a:cubicBezTo>
                  <a:lnTo>
                    <a:pt x="19771" y="15670"/>
                  </a:lnTo>
                  <a:lnTo>
                    <a:pt x="19714" y="15839"/>
                  </a:lnTo>
                  <a:lnTo>
                    <a:pt x="20164" y="16063"/>
                  </a:lnTo>
                  <a:cubicBezTo>
                    <a:pt x="19995" y="16288"/>
                    <a:pt x="19883" y="16513"/>
                    <a:pt x="19714" y="16737"/>
                  </a:cubicBezTo>
                  <a:lnTo>
                    <a:pt x="19321" y="16457"/>
                  </a:lnTo>
                  <a:cubicBezTo>
                    <a:pt x="19321" y="16513"/>
                    <a:pt x="19265" y="16569"/>
                    <a:pt x="19209" y="16625"/>
                  </a:cubicBezTo>
                  <a:lnTo>
                    <a:pt x="19658" y="16906"/>
                  </a:lnTo>
                  <a:cubicBezTo>
                    <a:pt x="19490" y="17074"/>
                    <a:pt x="19378" y="17299"/>
                    <a:pt x="19209" y="17468"/>
                  </a:cubicBezTo>
                  <a:lnTo>
                    <a:pt x="18816" y="17187"/>
                  </a:lnTo>
                  <a:lnTo>
                    <a:pt x="18704" y="17299"/>
                  </a:lnTo>
                  <a:lnTo>
                    <a:pt x="19097" y="17636"/>
                  </a:lnTo>
                  <a:cubicBezTo>
                    <a:pt x="18928" y="17805"/>
                    <a:pt x="18760" y="18029"/>
                    <a:pt x="18591" y="18198"/>
                  </a:cubicBezTo>
                  <a:lnTo>
                    <a:pt x="18198" y="17861"/>
                  </a:lnTo>
                  <a:lnTo>
                    <a:pt x="18086" y="17973"/>
                  </a:lnTo>
                  <a:lnTo>
                    <a:pt x="18423" y="18310"/>
                  </a:lnTo>
                  <a:lnTo>
                    <a:pt x="17917" y="18816"/>
                  </a:lnTo>
                  <a:lnTo>
                    <a:pt x="17580" y="18422"/>
                  </a:lnTo>
                  <a:lnTo>
                    <a:pt x="17468" y="18535"/>
                  </a:lnTo>
                  <a:lnTo>
                    <a:pt x="17805" y="18928"/>
                  </a:lnTo>
                  <a:cubicBezTo>
                    <a:pt x="17580" y="19096"/>
                    <a:pt x="17356" y="19265"/>
                    <a:pt x="17131" y="19377"/>
                  </a:cubicBezTo>
                  <a:lnTo>
                    <a:pt x="16850" y="18984"/>
                  </a:lnTo>
                  <a:lnTo>
                    <a:pt x="16738" y="19040"/>
                  </a:lnTo>
                  <a:lnTo>
                    <a:pt x="17019" y="19489"/>
                  </a:lnTo>
                  <a:cubicBezTo>
                    <a:pt x="16794" y="19602"/>
                    <a:pt x="16569" y="19770"/>
                    <a:pt x="16401" y="19883"/>
                  </a:cubicBezTo>
                  <a:lnTo>
                    <a:pt x="16120" y="19433"/>
                  </a:lnTo>
                  <a:lnTo>
                    <a:pt x="16008" y="19489"/>
                  </a:lnTo>
                  <a:lnTo>
                    <a:pt x="16232" y="19939"/>
                  </a:lnTo>
                  <a:cubicBezTo>
                    <a:pt x="16008" y="20051"/>
                    <a:pt x="15783" y="20163"/>
                    <a:pt x="15502" y="20276"/>
                  </a:cubicBezTo>
                  <a:lnTo>
                    <a:pt x="15334" y="19826"/>
                  </a:lnTo>
                  <a:lnTo>
                    <a:pt x="15165" y="19883"/>
                  </a:lnTo>
                  <a:lnTo>
                    <a:pt x="15390" y="20332"/>
                  </a:lnTo>
                  <a:cubicBezTo>
                    <a:pt x="15109" y="20444"/>
                    <a:pt x="14884" y="20500"/>
                    <a:pt x="14660" y="20557"/>
                  </a:cubicBezTo>
                  <a:lnTo>
                    <a:pt x="14491" y="20107"/>
                  </a:lnTo>
                  <a:lnTo>
                    <a:pt x="14379" y="20163"/>
                  </a:lnTo>
                  <a:lnTo>
                    <a:pt x="14491" y="20613"/>
                  </a:lnTo>
                  <a:cubicBezTo>
                    <a:pt x="14267" y="20725"/>
                    <a:pt x="13986" y="20781"/>
                    <a:pt x="13761" y="20837"/>
                  </a:cubicBezTo>
                  <a:lnTo>
                    <a:pt x="13649" y="20332"/>
                  </a:lnTo>
                  <a:lnTo>
                    <a:pt x="13480" y="20332"/>
                  </a:lnTo>
                  <a:lnTo>
                    <a:pt x="13593" y="20837"/>
                  </a:lnTo>
                  <a:cubicBezTo>
                    <a:pt x="13312" y="20894"/>
                    <a:pt x="13087" y="20894"/>
                    <a:pt x="12862" y="20950"/>
                  </a:cubicBezTo>
                  <a:lnTo>
                    <a:pt x="12806" y="20444"/>
                  </a:lnTo>
                  <a:lnTo>
                    <a:pt x="12638" y="20444"/>
                  </a:lnTo>
                  <a:lnTo>
                    <a:pt x="12694" y="20950"/>
                  </a:lnTo>
                  <a:lnTo>
                    <a:pt x="11908" y="20950"/>
                  </a:lnTo>
                  <a:lnTo>
                    <a:pt x="11908" y="20444"/>
                  </a:lnTo>
                  <a:lnTo>
                    <a:pt x="11739" y="20444"/>
                  </a:lnTo>
                  <a:lnTo>
                    <a:pt x="11739" y="20950"/>
                  </a:lnTo>
                  <a:lnTo>
                    <a:pt x="11009" y="20950"/>
                  </a:lnTo>
                  <a:lnTo>
                    <a:pt x="11065" y="20444"/>
                  </a:lnTo>
                  <a:lnTo>
                    <a:pt x="10897" y="20444"/>
                  </a:lnTo>
                  <a:lnTo>
                    <a:pt x="10841" y="20950"/>
                  </a:lnTo>
                  <a:cubicBezTo>
                    <a:pt x="10560" y="20950"/>
                    <a:pt x="10335" y="20894"/>
                    <a:pt x="10054" y="20837"/>
                  </a:cubicBezTo>
                  <a:lnTo>
                    <a:pt x="10167" y="20332"/>
                  </a:lnTo>
                  <a:lnTo>
                    <a:pt x="9998" y="20332"/>
                  </a:lnTo>
                  <a:lnTo>
                    <a:pt x="9886" y="20837"/>
                  </a:lnTo>
                  <a:cubicBezTo>
                    <a:pt x="9661" y="20781"/>
                    <a:pt x="9436" y="20725"/>
                    <a:pt x="9212" y="20669"/>
                  </a:cubicBezTo>
                  <a:lnTo>
                    <a:pt x="9324" y="20163"/>
                  </a:lnTo>
                  <a:lnTo>
                    <a:pt x="9212" y="20107"/>
                  </a:lnTo>
                  <a:lnTo>
                    <a:pt x="9043" y="20613"/>
                  </a:lnTo>
                  <a:cubicBezTo>
                    <a:pt x="8819" y="20500"/>
                    <a:pt x="8538" y="20444"/>
                    <a:pt x="8313" y="20332"/>
                  </a:cubicBezTo>
                  <a:lnTo>
                    <a:pt x="8538" y="19883"/>
                  </a:lnTo>
                  <a:cubicBezTo>
                    <a:pt x="8482" y="19826"/>
                    <a:pt x="8425" y="19826"/>
                    <a:pt x="8369" y="19826"/>
                  </a:cubicBezTo>
                  <a:lnTo>
                    <a:pt x="8088" y="20220"/>
                  </a:lnTo>
                  <a:cubicBezTo>
                    <a:pt x="7864" y="20107"/>
                    <a:pt x="7639" y="19995"/>
                    <a:pt x="7414" y="19883"/>
                  </a:cubicBezTo>
                  <a:lnTo>
                    <a:pt x="7639" y="19489"/>
                  </a:lnTo>
                  <a:lnTo>
                    <a:pt x="7527" y="19377"/>
                  </a:lnTo>
                  <a:lnTo>
                    <a:pt x="7246" y="19826"/>
                  </a:lnTo>
                  <a:cubicBezTo>
                    <a:pt x="7021" y="19714"/>
                    <a:pt x="6797" y="19546"/>
                    <a:pt x="6628" y="19433"/>
                  </a:cubicBezTo>
                  <a:lnTo>
                    <a:pt x="6853" y="18984"/>
                  </a:lnTo>
                  <a:lnTo>
                    <a:pt x="6741" y="18928"/>
                  </a:lnTo>
                  <a:lnTo>
                    <a:pt x="6460" y="19321"/>
                  </a:lnTo>
                  <a:cubicBezTo>
                    <a:pt x="6235" y="19209"/>
                    <a:pt x="6067" y="19040"/>
                    <a:pt x="5842" y="18872"/>
                  </a:cubicBezTo>
                  <a:lnTo>
                    <a:pt x="6179" y="18479"/>
                  </a:lnTo>
                  <a:lnTo>
                    <a:pt x="6067" y="18366"/>
                  </a:lnTo>
                  <a:lnTo>
                    <a:pt x="5730" y="18759"/>
                  </a:lnTo>
                  <a:cubicBezTo>
                    <a:pt x="5561" y="18591"/>
                    <a:pt x="5336" y="18422"/>
                    <a:pt x="5168" y="18254"/>
                  </a:cubicBezTo>
                  <a:lnTo>
                    <a:pt x="5505" y="17917"/>
                  </a:lnTo>
                  <a:lnTo>
                    <a:pt x="5393" y="17748"/>
                  </a:lnTo>
                  <a:lnTo>
                    <a:pt x="5056" y="18142"/>
                  </a:lnTo>
                  <a:cubicBezTo>
                    <a:pt x="4887" y="17973"/>
                    <a:pt x="4719" y="17748"/>
                    <a:pt x="4550" y="17580"/>
                  </a:cubicBezTo>
                  <a:lnTo>
                    <a:pt x="4943" y="17243"/>
                  </a:lnTo>
                  <a:lnTo>
                    <a:pt x="4831" y="17131"/>
                  </a:lnTo>
                  <a:lnTo>
                    <a:pt x="4438" y="17468"/>
                  </a:lnTo>
                  <a:cubicBezTo>
                    <a:pt x="4269" y="17243"/>
                    <a:pt x="4101" y="17018"/>
                    <a:pt x="3988" y="16794"/>
                  </a:cubicBezTo>
                  <a:lnTo>
                    <a:pt x="4382" y="16569"/>
                  </a:lnTo>
                  <a:cubicBezTo>
                    <a:pt x="4382" y="16513"/>
                    <a:pt x="4325" y="16457"/>
                    <a:pt x="4269" y="16400"/>
                  </a:cubicBezTo>
                  <a:lnTo>
                    <a:pt x="3876" y="16681"/>
                  </a:lnTo>
                  <a:cubicBezTo>
                    <a:pt x="3764" y="16457"/>
                    <a:pt x="3595" y="16232"/>
                    <a:pt x="3483" y="16063"/>
                  </a:cubicBezTo>
                  <a:lnTo>
                    <a:pt x="3932" y="15783"/>
                  </a:lnTo>
                  <a:lnTo>
                    <a:pt x="3876" y="15670"/>
                  </a:lnTo>
                  <a:lnTo>
                    <a:pt x="3427" y="15895"/>
                  </a:lnTo>
                  <a:cubicBezTo>
                    <a:pt x="3314" y="15670"/>
                    <a:pt x="3202" y="15446"/>
                    <a:pt x="3090" y="15165"/>
                  </a:cubicBezTo>
                  <a:lnTo>
                    <a:pt x="3539" y="14996"/>
                  </a:lnTo>
                  <a:lnTo>
                    <a:pt x="3483" y="14828"/>
                  </a:lnTo>
                  <a:lnTo>
                    <a:pt x="3034" y="14996"/>
                  </a:lnTo>
                  <a:cubicBezTo>
                    <a:pt x="2921" y="14772"/>
                    <a:pt x="2865" y="14547"/>
                    <a:pt x="2809" y="14322"/>
                  </a:cubicBezTo>
                  <a:lnTo>
                    <a:pt x="3258" y="14154"/>
                  </a:lnTo>
                  <a:lnTo>
                    <a:pt x="3146" y="14042"/>
                  </a:lnTo>
                  <a:lnTo>
                    <a:pt x="2697" y="14154"/>
                  </a:lnTo>
                  <a:cubicBezTo>
                    <a:pt x="2640" y="13929"/>
                    <a:pt x="2528" y="13648"/>
                    <a:pt x="2528" y="13424"/>
                  </a:cubicBezTo>
                  <a:lnTo>
                    <a:pt x="2977" y="13311"/>
                  </a:lnTo>
                  <a:lnTo>
                    <a:pt x="2977" y="13143"/>
                  </a:lnTo>
                  <a:lnTo>
                    <a:pt x="2472" y="13255"/>
                  </a:lnTo>
                  <a:cubicBezTo>
                    <a:pt x="2472" y="12974"/>
                    <a:pt x="2416" y="12750"/>
                    <a:pt x="2360" y="12525"/>
                  </a:cubicBezTo>
                  <a:lnTo>
                    <a:pt x="2865" y="12469"/>
                  </a:lnTo>
                  <a:lnTo>
                    <a:pt x="2865" y="12300"/>
                  </a:lnTo>
                  <a:lnTo>
                    <a:pt x="2360" y="12357"/>
                  </a:lnTo>
                  <a:cubicBezTo>
                    <a:pt x="2360" y="12076"/>
                    <a:pt x="2360" y="11851"/>
                    <a:pt x="2360" y="11570"/>
                  </a:cubicBezTo>
                  <a:lnTo>
                    <a:pt x="2865" y="11570"/>
                  </a:lnTo>
                  <a:lnTo>
                    <a:pt x="2865" y="11514"/>
                  </a:lnTo>
                  <a:lnTo>
                    <a:pt x="2865" y="11402"/>
                  </a:lnTo>
                  <a:lnTo>
                    <a:pt x="2360" y="11402"/>
                  </a:lnTo>
                  <a:lnTo>
                    <a:pt x="2360" y="10728"/>
                  </a:lnTo>
                  <a:lnTo>
                    <a:pt x="2865" y="10784"/>
                  </a:lnTo>
                  <a:lnTo>
                    <a:pt x="2865" y="10615"/>
                  </a:lnTo>
                  <a:lnTo>
                    <a:pt x="2360" y="10559"/>
                  </a:lnTo>
                  <a:cubicBezTo>
                    <a:pt x="2360" y="10278"/>
                    <a:pt x="2416" y="10054"/>
                    <a:pt x="2472" y="9773"/>
                  </a:cubicBezTo>
                  <a:lnTo>
                    <a:pt x="2977" y="9885"/>
                  </a:lnTo>
                  <a:cubicBezTo>
                    <a:pt x="2977" y="9829"/>
                    <a:pt x="2977" y="9773"/>
                    <a:pt x="2977" y="9717"/>
                  </a:cubicBezTo>
                  <a:lnTo>
                    <a:pt x="2472" y="9605"/>
                  </a:lnTo>
                  <a:cubicBezTo>
                    <a:pt x="2528" y="9380"/>
                    <a:pt x="2584" y="9155"/>
                    <a:pt x="2640" y="8931"/>
                  </a:cubicBezTo>
                  <a:lnTo>
                    <a:pt x="3146" y="8987"/>
                  </a:lnTo>
                  <a:cubicBezTo>
                    <a:pt x="3202" y="8931"/>
                    <a:pt x="3202" y="8874"/>
                    <a:pt x="3202" y="8818"/>
                  </a:cubicBezTo>
                  <a:lnTo>
                    <a:pt x="2753" y="8706"/>
                  </a:lnTo>
                  <a:cubicBezTo>
                    <a:pt x="2809" y="8425"/>
                    <a:pt x="2921" y="8200"/>
                    <a:pt x="2977" y="7920"/>
                  </a:cubicBezTo>
                  <a:lnTo>
                    <a:pt x="3483" y="8144"/>
                  </a:lnTo>
                  <a:lnTo>
                    <a:pt x="3539" y="7976"/>
                  </a:lnTo>
                  <a:lnTo>
                    <a:pt x="3090" y="7807"/>
                  </a:lnTo>
                  <a:cubicBezTo>
                    <a:pt x="3146" y="7583"/>
                    <a:pt x="3258" y="7358"/>
                    <a:pt x="3371" y="7133"/>
                  </a:cubicBezTo>
                  <a:lnTo>
                    <a:pt x="3820" y="7358"/>
                  </a:lnTo>
                  <a:lnTo>
                    <a:pt x="3932" y="7189"/>
                  </a:lnTo>
                  <a:lnTo>
                    <a:pt x="3483" y="6965"/>
                  </a:lnTo>
                  <a:cubicBezTo>
                    <a:pt x="3595" y="6740"/>
                    <a:pt x="3708" y="6515"/>
                    <a:pt x="3876" y="6291"/>
                  </a:cubicBezTo>
                  <a:lnTo>
                    <a:pt x="4269" y="6572"/>
                  </a:lnTo>
                  <a:cubicBezTo>
                    <a:pt x="4325" y="6515"/>
                    <a:pt x="4325" y="6459"/>
                    <a:pt x="4382" y="6403"/>
                  </a:cubicBezTo>
                  <a:lnTo>
                    <a:pt x="3988" y="6122"/>
                  </a:lnTo>
                  <a:cubicBezTo>
                    <a:pt x="4101" y="5954"/>
                    <a:pt x="4269" y="5729"/>
                    <a:pt x="4382" y="5561"/>
                  </a:cubicBezTo>
                  <a:lnTo>
                    <a:pt x="4775" y="5841"/>
                  </a:lnTo>
                  <a:lnTo>
                    <a:pt x="4887" y="5729"/>
                  </a:lnTo>
                  <a:lnTo>
                    <a:pt x="4550" y="5392"/>
                  </a:lnTo>
                  <a:cubicBezTo>
                    <a:pt x="4719" y="5224"/>
                    <a:pt x="4943" y="4999"/>
                    <a:pt x="5112" y="4831"/>
                  </a:cubicBezTo>
                  <a:lnTo>
                    <a:pt x="5449" y="5224"/>
                  </a:lnTo>
                  <a:lnTo>
                    <a:pt x="5561" y="5055"/>
                  </a:lnTo>
                  <a:lnTo>
                    <a:pt x="5224" y="4718"/>
                  </a:lnTo>
                  <a:cubicBezTo>
                    <a:pt x="5393" y="4550"/>
                    <a:pt x="5561" y="4381"/>
                    <a:pt x="5786" y="4213"/>
                  </a:cubicBezTo>
                  <a:lnTo>
                    <a:pt x="6067" y="4606"/>
                  </a:lnTo>
                  <a:lnTo>
                    <a:pt x="6235" y="4494"/>
                  </a:lnTo>
                  <a:lnTo>
                    <a:pt x="5898" y="4100"/>
                  </a:lnTo>
                  <a:cubicBezTo>
                    <a:pt x="6123" y="3932"/>
                    <a:pt x="6291" y="3820"/>
                    <a:pt x="6516" y="3651"/>
                  </a:cubicBezTo>
                  <a:lnTo>
                    <a:pt x="6797" y="4044"/>
                  </a:lnTo>
                  <a:lnTo>
                    <a:pt x="6965" y="3988"/>
                  </a:lnTo>
                  <a:lnTo>
                    <a:pt x="6684" y="3539"/>
                  </a:lnTo>
                  <a:cubicBezTo>
                    <a:pt x="6853" y="3426"/>
                    <a:pt x="7077" y="3314"/>
                    <a:pt x="7302" y="3202"/>
                  </a:cubicBezTo>
                  <a:lnTo>
                    <a:pt x="7527" y="3595"/>
                  </a:lnTo>
                  <a:lnTo>
                    <a:pt x="7695" y="3539"/>
                  </a:lnTo>
                  <a:lnTo>
                    <a:pt x="7471" y="3089"/>
                  </a:lnTo>
                  <a:cubicBezTo>
                    <a:pt x="7695" y="2977"/>
                    <a:pt x="7920" y="2865"/>
                    <a:pt x="8145" y="2752"/>
                  </a:cubicBezTo>
                  <a:lnTo>
                    <a:pt x="8369" y="3202"/>
                  </a:lnTo>
                  <a:lnTo>
                    <a:pt x="8482" y="3146"/>
                  </a:lnTo>
                  <a:lnTo>
                    <a:pt x="8313" y="2696"/>
                  </a:lnTo>
                  <a:cubicBezTo>
                    <a:pt x="8538" y="2584"/>
                    <a:pt x="8762" y="2472"/>
                    <a:pt x="8987" y="2415"/>
                  </a:cubicBezTo>
                  <a:lnTo>
                    <a:pt x="9156" y="2921"/>
                  </a:lnTo>
                  <a:lnTo>
                    <a:pt x="9268" y="2865"/>
                  </a:lnTo>
                  <a:lnTo>
                    <a:pt x="9156" y="2359"/>
                  </a:lnTo>
                  <a:cubicBezTo>
                    <a:pt x="9380" y="2303"/>
                    <a:pt x="9661" y="2247"/>
                    <a:pt x="9886" y="2191"/>
                  </a:cubicBezTo>
                  <a:lnTo>
                    <a:pt x="9998" y="2696"/>
                  </a:lnTo>
                  <a:lnTo>
                    <a:pt x="10167" y="2696"/>
                  </a:lnTo>
                  <a:lnTo>
                    <a:pt x="10110" y="2191"/>
                  </a:lnTo>
                  <a:cubicBezTo>
                    <a:pt x="10335" y="2135"/>
                    <a:pt x="10560" y="2078"/>
                    <a:pt x="10784" y="2078"/>
                  </a:cubicBezTo>
                  <a:lnTo>
                    <a:pt x="10841" y="2584"/>
                  </a:lnTo>
                  <a:lnTo>
                    <a:pt x="11009" y="2584"/>
                  </a:lnTo>
                  <a:lnTo>
                    <a:pt x="10953" y="2078"/>
                  </a:lnTo>
                  <a:cubicBezTo>
                    <a:pt x="11234" y="2078"/>
                    <a:pt x="11514" y="2022"/>
                    <a:pt x="11739" y="2022"/>
                  </a:cubicBezTo>
                  <a:lnTo>
                    <a:pt x="11739" y="2528"/>
                  </a:lnTo>
                  <a:lnTo>
                    <a:pt x="11908" y="2528"/>
                  </a:lnTo>
                  <a:lnTo>
                    <a:pt x="1190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8" name="Google Shape;1188;p15"/>
            <p:cNvSpPr/>
            <p:nvPr/>
          </p:nvSpPr>
          <p:spPr>
            <a:xfrm>
              <a:off x="4888325" y="1885150"/>
              <a:ext cx="44975" cy="67400"/>
            </a:xfrm>
            <a:custGeom>
              <a:rect b="b" l="l" r="r" t="t"/>
              <a:pathLst>
                <a:path extrusionOk="0" h="2696" w="1799">
                  <a:moveTo>
                    <a:pt x="225" y="0"/>
                  </a:moveTo>
                  <a:lnTo>
                    <a:pt x="1" y="112"/>
                  </a:lnTo>
                  <a:lnTo>
                    <a:pt x="1573" y="2696"/>
                  </a:lnTo>
                  <a:lnTo>
                    <a:pt x="1798" y="2527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9" name="Google Shape;1189;p15"/>
            <p:cNvSpPr/>
            <p:nvPr/>
          </p:nvSpPr>
          <p:spPr>
            <a:xfrm>
              <a:off x="4926250" y="1865475"/>
              <a:ext cx="36525" cy="70225"/>
            </a:xfrm>
            <a:custGeom>
              <a:rect b="b" l="l" r="r" t="t"/>
              <a:pathLst>
                <a:path extrusionOk="0" h="2809" w="1461">
                  <a:moveTo>
                    <a:pt x="225" y="1"/>
                  </a:moveTo>
                  <a:lnTo>
                    <a:pt x="0" y="113"/>
                  </a:lnTo>
                  <a:lnTo>
                    <a:pt x="1292" y="2809"/>
                  </a:lnTo>
                  <a:lnTo>
                    <a:pt x="1461" y="2697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0" name="Google Shape;1190;p15"/>
            <p:cNvSpPr/>
            <p:nvPr/>
          </p:nvSpPr>
          <p:spPr>
            <a:xfrm>
              <a:off x="4965550" y="1848625"/>
              <a:ext cx="30925" cy="73050"/>
            </a:xfrm>
            <a:custGeom>
              <a:rect b="b" l="l" r="r" t="t"/>
              <a:pathLst>
                <a:path extrusionOk="0" h="2922" w="1237">
                  <a:moveTo>
                    <a:pt x="282" y="1"/>
                  </a:moveTo>
                  <a:lnTo>
                    <a:pt x="1" y="113"/>
                  </a:lnTo>
                  <a:lnTo>
                    <a:pt x="1012" y="2921"/>
                  </a:lnTo>
                  <a:lnTo>
                    <a:pt x="1236" y="2809"/>
                  </a:lnTo>
                  <a:lnTo>
                    <a:pt x="282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1" name="Google Shape;1191;p15"/>
            <p:cNvSpPr/>
            <p:nvPr/>
          </p:nvSpPr>
          <p:spPr>
            <a:xfrm>
              <a:off x="4853225" y="1909000"/>
              <a:ext cx="49175" cy="63225"/>
            </a:xfrm>
            <a:custGeom>
              <a:rect b="b" l="l" r="r" t="t"/>
              <a:pathLst>
                <a:path extrusionOk="0" h="2529" w="1967">
                  <a:moveTo>
                    <a:pt x="169" y="1"/>
                  </a:moveTo>
                  <a:lnTo>
                    <a:pt x="1" y="169"/>
                  </a:lnTo>
                  <a:lnTo>
                    <a:pt x="1742" y="2528"/>
                  </a:lnTo>
                  <a:lnTo>
                    <a:pt x="1966" y="2416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2" name="Google Shape;1192;p15"/>
            <p:cNvSpPr/>
            <p:nvPr/>
          </p:nvSpPr>
          <p:spPr>
            <a:xfrm>
              <a:off x="5129850" y="1826175"/>
              <a:ext cx="11250" cy="74425"/>
            </a:xfrm>
            <a:custGeom>
              <a:rect b="b" l="l" r="r" t="t"/>
              <a:pathLst>
                <a:path extrusionOk="0" h="2977" w="450">
                  <a:moveTo>
                    <a:pt x="169" y="0"/>
                  </a:moveTo>
                  <a:lnTo>
                    <a:pt x="0" y="2977"/>
                  </a:lnTo>
                  <a:lnTo>
                    <a:pt x="281" y="2977"/>
                  </a:lnTo>
                  <a:lnTo>
                    <a:pt x="44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3" name="Google Shape;1193;p15"/>
            <p:cNvSpPr/>
            <p:nvPr/>
          </p:nvSpPr>
          <p:spPr>
            <a:xfrm>
              <a:off x="5090525" y="1826175"/>
              <a:ext cx="9850" cy="74425"/>
            </a:xfrm>
            <a:custGeom>
              <a:rect b="b" l="l" r="r" t="t"/>
              <a:pathLst>
                <a:path extrusionOk="0" h="2977" w="394">
                  <a:moveTo>
                    <a:pt x="0" y="0"/>
                  </a:moveTo>
                  <a:lnTo>
                    <a:pt x="169" y="2977"/>
                  </a:lnTo>
                  <a:lnTo>
                    <a:pt x="394" y="2977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4" name="Google Shape;1194;p15"/>
            <p:cNvSpPr/>
            <p:nvPr/>
          </p:nvSpPr>
          <p:spPr>
            <a:xfrm>
              <a:off x="5048400" y="1830375"/>
              <a:ext cx="16875" cy="73050"/>
            </a:xfrm>
            <a:custGeom>
              <a:rect b="b" l="l" r="r" t="t"/>
              <a:pathLst>
                <a:path extrusionOk="0" h="2922" w="675">
                  <a:moveTo>
                    <a:pt x="1" y="1"/>
                  </a:moveTo>
                  <a:lnTo>
                    <a:pt x="450" y="2921"/>
                  </a:lnTo>
                  <a:lnTo>
                    <a:pt x="675" y="2921"/>
                  </a:lnTo>
                  <a:lnTo>
                    <a:pt x="28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5" name="Google Shape;1195;p15"/>
            <p:cNvSpPr/>
            <p:nvPr/>
          </p:nvSpPr>
          <p:spPr>
            <a:xfrm>
              <a:off x="5006275" y="1837400"/>
              <a:ext cx="23900" cy="74450"/>
            </a:xfrm>
            <a:custGeom>
              <a:rect b="b" l="l" r="r" t="t"/>
              <a:pathLst>
                <a:path extrusionOk="0" h="2978" w="956">
                  <a:moveTo>
                    <a:pt x="281" y="0"/>
                  </a:moveTo>
                  <a:lnTo>
                    <a:pt x="1" y="57"/>
                  </a:lnTo>
                  <a:lnTo>
                    <a:pt x="731" y="2977"/>
                  </a:lnTo>
                  <a:lnTo>
                    <a:pt x="955" y="2865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6" name="Google Shape;1196;p15"/>
            <p:cNvSpPr/>
            <p:nvPr/>
          </p:nvSpPr>
          <p:spPr>
            <a:xfrm>
              <a:off x="4763375" y="1998875"/>
              <a:ext cx="63200" cy="49175"/>
            </a:xfrm>
            <a:custGeom>
              <a:rect b="b" l="l" r="r" t="t"/>
              <a:pathLst>
                <a:path extrusionOk="0" h="1967" w="2528">
                  <a:moveTo>
                    <a:pt x="169" y="0"/>
                  </a:moveTo>
                  <a:lnTo>
                    <a:pt x="0" y="169"/>
                  </a:lnTo>
                  <a:lnTo>
                    <a:pt x="2415" y="1966"/>
                  </a:lnTo>
                  <a:lnTo>
                    <a:pt x="2528" y="1741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7" name="Google Shape;1197;p15"/>
            <p:cNvSpPr/>
            <p:nvPr/>
          </p:nvSpPr>
          <p:spPr>
            <a:xfrm>
              <a:off x="4790050" y="1966575"/>
              <a:ext cx="59000" cy="54775"/>
            </a:xfrm>
            <a:custGeom>
              <a:rect b="b" l="l" r="r" t="t"/>
              <a:pathLst>
                <a:path extrusionOk="0" h="2191" w="2360">
                  <a:moveTo>
                    <a:pt x="169" y="1"/>
                  </a:moveTo>
                  <a:lnTo>
                    <a:pt x="0" y="169"/>
                  </a:lnTo>
                  <a:lnTo>
                    <a:pt x="2191" y="2191"/>
                  </a:lnTo>
                  <a:lnTo>
                    <a:pt x="2359" y="1966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8" name="Google Shape;1198;p15"/>
            <p:cNvSpPr/>
            <p:nvPr/>
          </p:nvSpPr>
          <p:spPr>
            <a:xfrm>
              <a:off x="4739500" y="2033975"/>
              <a:ext cx="67425" cy="43550"/>
            </a:xfrm>
            <a:custGeom>
              <a:rect b="b" l="l" r="r" t="t"/>
              <a:pathLst>
                <a:path extrusionOk="0" h="1742" w="2697">
                  <a:moveTo>
                    <a:pt x="169" y="0"/>
                  </a:moveTo>
                  <a:cubicBezTo>
                    <a:pt x="113" y="57"/>
                    <a:pt x="57" y="169"/>
                    <a:pt x="0" y="225"/>
                  </a:cubicBezTo>
                  <a:lnTo>
                    <a:pt x="2528" y="1742"/>
                  </a:lnTo>
                  <a:lnTo>
                    <a:pt x="2696" y="1517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9" name="Google Shape;1199;p15"/>
            <p:cNvSpPr/>
            <p:nvPr/>
          </p:nvSpPr>
          <p:spPr>
            <a:xfrm>
              <a:off x="4820925" y="1935675"/>
              <a:ext cx="54800" cy="60425"/>
            </a:xfrm>
            <a:custGeom>
              <a:rect b="b" l="l" r="r" t="t"/>
              <a:pathLst>
                <a:path extrusionOk="0" h="2417" w="2192">
                  <a:moveTo>
                    <a:pt x="169" y="1"/>
                  </a:moveTo>
                  <a:lnTo>
                    <a:pt x="1" y="169"/>
                  </a:lnTo>
                  <a:lnTo>
                    <a:pt x="1967" y="2416"/>
                  </a:lnTo>
                  <a:lnTo>
                    <a:pt x="2191" y="2191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0" name="Google Shape;1200;p15"/>
            <p:cNvSpPr/>
            <p:nvPr/>
          </p:nvSpPr>
          <p:spPr>
            <a:xfrm>
              <a:off x="5164950" y="1830375"/>
              <a:ext cx="16875" cy="74450"/>
            </a:xfrm>
            <a:custGeom>
              <a:rect b="b" l="l" r="r" t="t"/>
              <a:pathLst>
                <a:path extrusionOk="0" h="2978" w="675">
                  <a:moveTo>
                    <a:pt x="450" y="1"/>
                  </a:moveTo>
                  <a:lnTo>
                    <a:pt x="0" y="2921"/>
                  </a:lnTo>
                  <a:lnTo>
                    <a:pt x="225" y="2977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1" name="Google Shape;1201;p15"/>
            <p:cNvSpPr/>
            <p:nvPr/>
          </p:nvSpPr>
          <p:spPr>
            <a:xfrm>
              <a:off x="5267450" y="1866875"/>
              <a:ext cx="37925" cy="68825"/>
            </a:xfrm>
            <a:custGeom>
              <a:rect b="b" l="l" r="r" t="t"/>
              <a:pathLst>
                <a:path extrusionOk="0" h="2753" w="1517">
                  <a:moveTo>
                    <a:pt x="1236" y="1"/>
                  </a:moveTo>
                  <a:lnTo>
                    <a:pt x="0" y="2641"/>
                  </a:lnTo>
                  <a:lnTo>
                    <a:pt x="225" y="2753"/>
                  </a:lnTo>
                  <a:lnTo>
                    <a:pt x="1517" y="113"/>
                  </a:lnTo>
                  <a:lnTo>
                    <a:pt x="123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2" name="Google Shape;1202;p15"/>
            <p:cNvSpPr/>
            <p:nvPr/>
          </p:nvSpPr>
          <p:spPr>
            <a:xfrm>
              <a:off x="5200050" y="1838800"/>
              <a:ext cx="23900" cy="73050"/>
            </a:xfrm>
            <a:custGeom>
              <a:rect b="b" l="l" r="r" t="t"/>
              <a:pathLst>
                <a:path extrusionOk="0" h="2922" w="956">
                  <a:moveTo>
                    <a:pt x="730" y="1"/>
                  </a:moveTo>
                  <a:lnTo>
                    <a:pt x="0" y="2865"/>
                  </a:lnTo>
                  <a:lnTo>
                    <a:pt x="281" y="2921"/>
                  </a:lnTo>
                  <a:lnTo>
                    <a:pt x="955" y="57"/>
                  </a:lnTo>
                  <a:lnTo>
                    <a:pt x="73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3" name="Google Shape;1203;p15"/>
            <p:cNvSpPr/>
            <p:nvPr/>
          </p:nvSpPr>
          <p:spPr>
            <a:xfrm>
              <a:off x="5233750" y="1850025"/>
              <a:ext cx="30900" cy="71650"/>
            </a:xfrm>
            <a:custGeom>
              <a:rect b="b" l="l" r="r" t="t"/>
              <a:pathLst>
                <a:path extrusionOk="0" h="2866" w="1236">
                  <a:moveTo>
                    <a:pt x="955" y="1"/>
                  </a:moveTo>
                  <a:lnTo>
                    <a:pt x="0" y="2809"/>
                  </a:lnTo>
                  <a:lnTo>
                    <a:pt x="225" y="2865"/>
                  </a:lnTo>
                  <a:lnTo>
                    <a:pt x="1236" y="113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4" name="Google Shape;1204;p15"/>
            <p:cNvSpPr/>
            <p:nvPr/>
          </p:nvSpPr>
          <p:spPr>
            <a:xfrm>
              <a:off x="5355900" y="1984825"/>
              <a:ext cx="5650" cy="11275"/>
            </a:xfrm>
            <a:custGeom>
              <a:rect b="b" l="l" r="r" t="t"/>
              <a:pathLst>
                <a:path extrusionOk="0" h="451" w="226">
                  <a:moveTo>
                    <a:pt x="225" y="1"/>
                  </a:moveTo>
                  <a:lnTo>
                    <a:pt x="1" y="225"/>
                  </a:lnTo>
                  <a:lnTo>
                    <a:pt x="169" y="450"/>
                  </a:lnTo>
                  <a:lnTo>
                    <a:pt x="225" y="338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5" name="Google Shape;1205;p15"/>
            <p:cNvSpPr/>
            <p:nvPr/>
          </p:nvSpPr>
          <p:spPr>
            <a:xfrm>
              <a:off x="5298325" y="1886550"/>
              <a:ext cx="43550" cy="66000"/>
            </a:xfrm>
            <a:custGeom>
              <a:rect b="b" l="l" r="r" t="t"/>
              <a:pathLst>
                <a:path extrusionOk="0" h="2640" w="1742">
                  <a:moveTo>
                    <a:pt x="1517" y="0"/>
                  </a:moveTo>
                  <a:lnTo>
                    <a:pt x="1" y="2528"/>
                  </a:lnTo>
                  <a:lnTo>
                    <a:pt x="225" y="2640"/>
                  </a:lnTo>
                  <a:lnTo>
                    <a:pt x="1742" y="113"/>
                  </a:lnTo>
                  <a:lnTo>
                    <a:pt x="151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6" name="Google Shape;1206;p15"/>
            <p:cNvSpPr/>
            <p:nvPr/>
          </p:nvSpPr>
          <p:spPr>
            <a:xfrm>
              <a:off x="5327825" y="1925850"/>
              <a:ext cx="33725" cy="47775"/>
            </a:xfrm>
            <a:custGeom>
              <a:rect b="b" l="l" r="r" t="t"/>
              <a:pathLst>
                <a:path extrusionOk="0" h="1911" w="1349">
                  <a:moveTo>
                    <a:pt x="1348" y="1"/>
                  </a:moveTo>
                  <a:lnTo>
                    <a:pt x="0" y="1742"/>
                  </a:lnTo>
                  <a:lnTo>
                    <a:pt x="225" y="1910"/>
                  </a:lnTo>
                  <a:lnTo>
                    <a:pt x="1348" y="394"/>
                  </a:lnTo>
                  <a:lnTo>
                    <a:pt x="1348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7" name="Google Shape;1207;p15"/>
            <p:cNvSpPr/>
            <p:nvPr/>
          </p:nvSpPr>
          <p:spPr>
            <a:xfrm>
              <a:off x="4836375" y="1921650"/>
              <a:ext cx="66025" cy="78650"/>
            </a:xfrm>
            <a:custGeom>
              <a:rect b="b" l="l" r="r" t="t"/>
              <a:pathLst>
                <a:path extrusionOk="0" h="3146" w="2641">
                  <a:moveTo>
                    <a:pt x="225" y="0"/>
                  </a:moveTo>
                  <a:lnTo>
                    <a:pt x="1" y="169"/>
                  </a:lnTo>
                  <a:lnTo>
                    <a:pt x="2472" y="3146"/>
                  </a:lnTo>
                  <a:lnTo>
                    <a:pt x="2640" y="2977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8" name="Google Shape;1208;p15"/>
            <p:cNvSpPr/>
            <p:nvPr/>
          </p:nvSpPr>
          <p:spPr>
            <a:xfrm>
              <a:off x="4947300" y="1857050"/>
              <a:ext cx="42150" cy="91300"/>
            </a:xfrm>
            <a:custGeom>
              <a:rect b="b" l="l" r="r" t="t"/>
              <a:pathLst>
                <a:path extrusionOk="0" h="3652" w="1686">
                  <a:moveTo>
                    <a:pt x="225" y="1"/>
                  </a:moveTo>
                  <a:lnTo>
                    <a:pt x="1" y="57"/>
                  </a:lnTo>
                  <a:lnTo>
                    <a:pt x="1461" y="3651"/>
                  </a:lnTo>
                  <a:lnTo>
                    <a:pt x="1686" y="3539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9" name="Google Shape;1209;p15"/>
            <p:cNvSpPr/>
            <p:nvPr/>
          </p:nvSpPr>
          <p:spPr>
            <a:xfrm>
              <a:off x="4908000" y="1875300"/>
              <a:ext cx="50575" cy="88500"/>
            </a:xfrm>
            <a:custGeom>
              <a:rect b="b" l="l" r="r" t="t"/>
              <a:pathLst>
                <a:path extrusionOk="0" h="3540" w="2023">
                  <a:moveTo>
                    <a:pt x="225" y="1"/>
                  </a:moveTo>
                  <a:lnTo>
                    <a:pt x="0" y="113"/>
                  </a:lnTo>
                  <a:lnTo>
                    <a:pt x="1797" y="3539"/>
                  </a:lnTo>
                  <a:lnTo>
                    <a:pt x="2022" y="3427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0" name="Google Shape;1210;p15"/>
            <p:cNvSpPr/>
            <p:nvPr/>
          </p:nvSpPr>
          <p:spPr>
            <a:xfrm>
              <a:off x="4871475" y="1896375"/>
              <a:ext cx="59000" cy="82875"/>
            </a:xfrm>
            <a:custGeom>
              <a:rect b="b" l="l" r="r" t="t"/>
              <a:pathLst>
                <a:path extrusionOk="0" h="3315" w="2360">
                  <a:moveTo>
                    <a:pt x="225" y="0"/>
                  </a:moveTo>
                  <a:lnTo>
                    <a:pt x="1" y="113"/>
                  </a:lnTo>
                  <a:lnTo>
                    <a:pt x="2135" y="3314"/>
                  </a:lnTo>
                  <a:lnTo>
                    <a:pt x="2360" y="3202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1" name="Google Shape;1211;p15"/>
            <p:cNvSpPr/>
            <p:nvPr/>
          </p:nvSpPr>
          <p:spPr>
            <a:xfrm>
              <a:off x="4986625" y="1843025"/>
              <a:ext cx="33725" cy="94100"/>
            </a:xfrm>
            <a:custGeom>
              <a:rect b="b" l="l" r="r" t="t"/>
              <a:pathLst>
                <a:path extrusionOk="0" h="3764" w="1349">
                  <a:moveTo>
                    <a:pt x="225" y="0"/>
                  </a:moveTo>
                  <a:lnTo>
                    <a:pt x="0" y="56"/>
                  </a:lnTo>
                  <a:lnTo>
                    <a:pt x="1067" y="3763"/>
                  </a:lnTo>
                  <a:lnTo>
                    <a:pt x="1348" y="3707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2" name="Google Shape;1212;p15"/>
            <p:cNvSpPr/>
            <p:nvPr/>
          </p:nvSpPr>
          <p:spPr>
            <a:xfrm>
              <a:off x="5113000" y="1826175"/>
              <a:ext cx="7025" cy="95500"/>
            </a:xfrm>
            <a:custGeom>
              <a:rect b="b" l="l" r="r" t="t"/>
              <a:pathLst>
                <a:path extrusionOk="0" h="3820" w="281">
                  <a:moveTo>
                    <a:pt x="0" y="0"/>
                  </a:moveTo>
                  <a:lnTo>
                    <a:pt x="0" y="3819"/>
                  </a:lnTo>
                  <a:lnTo>
                    <a:pt x="281" y="3819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3" name="Google Shape;1213;p15"/>
            <p:cNvSpPr/>
            <p:nvPr/>
          </p:nvSpPr>
          <p:spPr>
            <a:xfrm>
              <a:off x="5028750" y="1833175"/>
              <a:ext cx="23900" cy="95525"/>
            </a:xfrm>
            <a:custGeom>
              <a:rect b="b" l="l" r="r" t="t"/>
              <a:pathLst>
                <a:path extrusionOk="0" h="3821" w="956">
                  <a:moveTo>
                    <a:pt x="225" y="1"/>
                  </a:moveTo>
                  <a:lnTo>
                    <a:pt x="0" y="57"/>
                  </a:lnTo>
                  <a:lnTo>
                    <a:pt x="674" y="3820"/>
                  </a:lnTo>
                  <a:lnTo>
                    <a:pt x="955" y="3764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4" name="Google Shape;1214;p15"/>
            <p:cNvSpPr/>
            <p:nvPr/>
          </p:nvSpPr>
          <p:spPr>
            <a:xfrm>
              <a:off x="5069475" y="1827575"/>
              <a:ext cx="15450" cy="95500"/>
            </a:xfrm>
            <a:custGeom>
              <a:rect b="b" l="l" r="r" t="t"/>
              <a:pathLst>
                <a:path extrusionOk="0" h="3820" w="618">
                  <a:moveTo>
                    <a:pt x="0" y="0"/>
                  </a:moveTo>
                  <a:lnTo>
                    <a:pt x="393" y="3819"/>
                  </a:lnTo>
                  <a:lnTo>
                    <a:pt x="618" y="3819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5" name="Google Shape;1215;p15"/>
            <p:cNvSpPr/>
            <p:nvPr/>
          </p:nvSpPr>
          <p:spPr>
            <a:xfrm>
              <a:off x="4805500" y="1949725"/>
              <a:ext cx="73025" cy="73050"/>
            </a:xfrm>
            <a:custGeom>
              <a:rect b="b" l="l" r="r" t="t"/>
              <a:pathLst>
                <a:path extrusionOk="0" h="2922" w="2921">
                  <a:moveTo>
                    <a:pt x="169" y="1"/>
                  </a:moveTo>
                  <a:lnTo>
                    <a:pt x="0" y="169"/>
                  </a:lnTo>
                  <a:lnTo>
                    <a:pt x="2752" y="2921"/>
                  </a:lnTo>
                  <a:cubicBezTo>
                    <a:pt x="2808" y="2865"/>
                    <a:pt x="2864" y="2809"/>
                    <a:pt x="2921" y="2753"/>
                  </a:cubicBez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6" name="Google Shape;1216;p15"/>
            <p:cNvSpPr/>
            <p:nvPr/>
          </p:nvSpPr>
          <p:spPr>
            <a:xfrm>
              <a:off x="4776000" y="1982025"/>
              <a:ext cx="78650" cy="66025"/>
            </a:xfrm>
            <a:custGeom>
              <a:rect b="b" l="l" r="r" t="t"/>
              <a:pathLst>
                <a:path extrusionOk="0" h="2641" w="3146">
                  <a:moveTo>
                    <a:pt x="169" y="0"/>
                  </a:moveTo>
                  <a:cubicBezTo>
                    <a:pt x="113" y="57"/>
                    <a:pt x="57" y="113"/>
                    <a:pt x="1" y="169"/>
                  </a:cubicBezTo>
                  <a:lnTo>
                    <a:pt x="2977" y="2640"/>
                  </a:lnTo>
                  <a:lnTo>
                    <a:pt x="3146" y="2415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" name="Google Shape;1217;p15"/>
            <p:cNvSpPr/>
            <p:nvPr/>
          </p:nvSpPr>
          <p:spPr>
            <a:xfrm>
              <a:off x="4752125" y="2015725"/>
              <a:ext cx="82875" cy="59000"/>
            </a:xfrm>
            <a:custGeom>
              <a:rect b="b" l="l" r="r" t="t"/>
              <a:pathLst>
                <a:path extrusionOk="0" h="2360" w="3315">
                  <a:moveTo>
                    <a:pt x="113" y="0"/>
                  </a:moveTo>
                  <a:lnTo>
                    <a:pt x="1" y="169"/>
                  </a:lnTo>
                  <a:lnTo>
                    <a:pt x="3202" y="2359"/>
                  </a:lnTo>
                  <a:lnTo>
                    <a:pt x="3315" y="2135"/>
                  </a:lnTo>
                  <a:lnTo>
                    <a:pt x="11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8" name="Google Shape;1218;p15"/>
            <p:cNvSpPr/>
            <p:nvPr/>
          </p:nvSpPr>
          <p:spPr>
            <a:xfrm>
              <a:off x="5145275" y="1827575"/>
              <a:ext cx="15475" cy="96900"/>
            </a:xfrm>
            <a:custGeom>
              <a:rect b="b" l="l" r="r" t="t"/>
              <a:pathLst>
                <a:path extrusionOk="0" h="3876" w="619">
                  <a:moveTo>
                    <a:pt x="394" y="0"/>
                  </a:moveTo>
                  <a:lnTo>
                    <a:pt x="1" y="3876"/>
                  </a:lnTo>
                  <a:lnTo>
                    <a:pt x="282" y="3876"/>
                  </a:lnTo>
                  <a:lnTo>
                    <a:pt x="61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9" name="Google Shape;1219;p15"/>
            <p:cNvSpPr/>
            <p:nvPr/>
          </p:nvSpPr>
          <p:spPr>
            <a:xfrm>
              <a:off x="5211275" y="1844425"/>
              <a:ext cx="33725" cy="92700"/>
            </a:xfrm>
            <a:custGeom>
              <a:rect b="b" l="l" r="r" t="t"/>
              <a:pathLst>
                <a:path extrusionOk="0" h="3708" w="1349">
                  <a:moveTo>
                    <a:pt x="1124" y="0"/>
                  </a:moveTo>
                  <a:lnTo>
                    <a:pt x="1" y="3651"/>
                  </a:lnTo>
                  <a:lnTo>
                    <a:pt x="225" y="3707"/>
                  </a:lnTo>
                  <a:lnTo>
                    <a:pt x="1349" y="56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0" name="Google Shape;1220;p15"/>
            <p:cNvSpPr/>
            <p:nvPr/>
          </p:nvSpPr>
          <p:spPr>
            <a:xfrm>
              <a:off x="5178975" y="1833175"/>
              <a:ext cx="25300" cy="95525"/>
            </a:xfrm>
            <a:custGeom>
              <a:rect b="b" l="l" r="r" t="t"/>
              <a:pathLst>
                <a:path extrusionOk="0" h="3821" w="1012">
                  <a:moveTo>
                    <a:pt x="731" y="1"/>
                  </a:moveTo>
                  <a:lnTo>
                    <a:pt x="1" y="3764"/>
                  </a:lnTo>
                  <a:lnTo>
                    <a:pt x="282" y="3820"/>
                  </a:lnTo>
                  <a:lnTo>
                    <a:pt x="1012" y="57"/>
                  </a:lnTo>
                  <a:lnTo>
                    <a:pt x="73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1" name="Google Shape;1221;p15"/>
            <p:cNvSpPr/>
            <p:nvPr/>
          </p:nvSpPr>
          <p:spPr>
            <a:xfrm>
              <a:off x="5353100" y="2011500"/>
              <a:ext cx="8450" cy="12675"/>
            </a:xfrm>
            <a:custGeom>
              <a:rect b="b" l="l" r="r" t="t"/>
              <a:pathLst>
                <a:path extrusionOk="0" h="507" w="338">
                  <a:moveTo>
                    <a:pt x="337" y="1"/>
                  </a:moveTo>
                  <a:lnTo>
                    <a:pt x="0" y="338"/>
                  </a:lnTo>
                  <a:lnTo>
                    <a:pt x="169" y="506"/>
                  </a:lnTo>
                  <a:lnTo>
                    <a:pt x="337" y="394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2" name="Google Shape;1222;p15"/>
            <p:cNvSpPr/>
            <p:nvPr/>
          </p:nvSpPr>
          <p:spPr>
            <a:xfrm>
              <a:off x="5243575" y="1858450"/>
              <a:ext cx="42150" cy="91300"/>
            </a:xfrm>
            <a:custGeom>
              <a:rect b="b" l="l" r="r" t="t"/>
              <a:pathLst>
                <a:path extrusionOk="0" h="3652" w="1686">
                  <a:moveTo>
                    <a:pt x="1461" y="1"/>
                  </a:moveTo>
                  <a:lnTo>
                    <a:pt x="0" y="3539"/>
                  </a:lnTo>
                  <a:lnTo>
                    <a:pt x="225" y="3652"/>
                  </a:lnTo>
                  <a:lnTo>
                    <a:pt x="1685" y="57"/>
                  </a:lnTo>
                  <a:lnTo>
                    <a:pt x="146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3" name="Google Shape;1223;p15"/>
            <p:cNvSpPr/>
            <p:nvPr/>
          </p:nvSpPr>
          <p:spPr>
            <a:xfrm>
              <a:off x="5273050" y="1875300"/>
              <a:ext cx="50575" cy="88500"/>
            </a:xfrm>
            <a:custGeom>
              <a:rect b="b" l="l" r="r" t="t"/>
              <a:pathLst>
                <a:path extrusionOk="0" h="3540" w="2023">
                  <a:moveTo>
                    <a:pt x="1798" y="1"/>
                  </a:moveTo>
                  <a:lnTo>
                    <a:pt x="1" y="3427"/>
                  </a:lnTo>
                  <a:lnTo>
                    <a:pt x="226" y="3539"/>
                  </a:lnTo>
                  <a:lnTo>
                    <a:pt x="2023" y="113"/>
                  </a:lnTo>
                  <a:lnTo>
                    <a:pt x="1798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4" name="Google Shape;1224;p15"/>
            <p:cNvSpPr/>
            <p:nvPr/>
          </p:nvSpPr>
          <p:spPr>
            <a:xfrm>
              <a:off x="5327825" y="1955350"/>
              <a:ext cx="33725" cy="46350"/>
            </a:xfrm>
            <a:custGeom>
              <a:rect b="b" l="l" r="r" t="t"/>
              <a:pathLst>
                <a:path extrusionOk="0" h="1854" w="1349">
                  <a:moveTo>
                    <a:pt x="1348" y="0"/>
                  </a:moveTo>
                  <a:lnTo>
                    <a:pt x="0" y="1629"/>
                  </a:lnTo>
                  <a:lnTo>
                    <a:pt x="225" y="1854"/>
                  </a:lnTo>
                  <a:lnTo>
                    <a:pt x="1348" y="450"/>
                  </a:lnTo>
                  <a:lnTo>
                    <a:pt x="134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5" name="Google Shape;1225;p15"/>
            <p:cNvSpPr/>
            <p:nvPr/>
          </p:nvSpPr>
          <p:spPr>
            <a:xfrm>
              <a:off x="5301150" y="1897775"/>
              <a:ext cx="59000" cy="84275"/>
            </a:xfrm>
            <a:custGeom>
              <a:rect b="b" l="l" r="r" t="t"/>
              <a:pathLst>
                <a:path extrusionOk="0" h="3371" w="2360">
                  <a:moveTo>
                    <a:pt x="2191" y="1"/>
                  </a:moveTo>
                  <a:lnTo>
                    <a:pt x="0" y="3202"/>
                  </a:lnTo>
                  <a:lnTo>
                    <a:pt x="225" y="3370"/>
                  </a:lnTo>
                  <a:lnTo>
                    <a:pt x="2359" y="169"/>
                  </a:lnTo>
                  <a:lnTo>
                    <a:pt x="219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6" name="Google Shape;1226;p15"/>
            <p:cNvSpPr/>
            <p:nvPr/>
          </p:nvSpPr>
          <p:spPr>
            <a:xfrm>
              <a:off x="4903775" y="2062050"/>
              <a:ext cx="487250" cy="430375"/>
            </a:xfrm>
            <a:custGeom>
              <a:rect b="b" l="l" r="r" t="t"/>
              <a:pathLst>
                <a:path extrusionOk="0" h="17215" w="19490">
                  <a:moveTo>
                    <a:pt x="8650" y="1"/>
                  </a:moveTo>
                  <a:lnTo>
                    <a:pt x="8650" y="1012"/>
                  </a:lnTo>
                  <a:cubicBezTo>
                    <a:pt x="15446" y="1012"/>
                    <a:pt x="18816" y="9156"/>
                    <a:pt x="14042" y="13986"/>
                  </a:cubicBezTo>
                  <a:cubicBezTo>
                    <a:pt x="12496" y="15532"/>
                    <a:pt x="10590" y="16224"/>
                    <a:pt x="8721" y="16224"/>
                  </a:cubicBezTo>
                  <a:cubicBezTo>
                    <a:pt x="4817" y="16224"/>
                    <a:pt x="1068" y="13207"/>
                    <a:pt x="1068" y="8650"/>
                  </a:cubicBezTo>
                  <a:lnTo>
                    <a:pt x="1" y="8650"/>
                  </a:lnTo>
                  <a:cubicBezTo>
                    <a:pt x="41" y="13703"/>
                    <a:pt x="4214" y="17215"/>
                    <a:pt x="8664" y="17215"/>
                  </a:cubicBezTo>
                  <a:cubicBezTo>
                    <a:pt x="10397" y="17215"/>
                    <a:pt x="12171" y="16683"/>
                    <a:pt x="13761" y="15502"/>
                  </a:cubicBezTo>
                  <a:cubicBezTo>
                    <a:pt x="19490" y="11346"/>
                    <a:pt x="17973" y="2472"/>
                    <a:pt x="11234" y="338"/>
                  </a:cubicBezTo>
                  <a:lnTo>
                    <a:pt x="11234" y="394"/>
                  </a:lnTo>
                  <a:cubicBezTo>
                    <a:pt x="10391" y="113"/>
                    <a:pt x="9549" y="1"/>
                    <a:pt x="8650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7" name="Google Shape;1227;p15"/>
            <p:cNvSpPr/>
            <p:nvPr/>
          </p:nvSpPr>
          <p:spPr>
            <a:xfrm>
              <a:off x="4982400" y="2160350"/>
              <a:ext cx="330000" cy="255575"/>
            </a:xfrm>
            <a:custGeom>
              <a:rect b="b" l="l" r="r" t="t"/>
              <a:pathLst>
                <a:path extrusionOk="0" h="10223" w="13200">
                  <a:moveTo>
                    <a:pt x="8538" y="0"/>
                  </a:moveTo>
                  <a:lnTo>
                    <a:pt x="8313" y="337"/>
                  </a:lnTo>
                  <a:cubicBezTo>
                    <a:pt x="10167" y="1573"/>
                    <a:pt x="11065" y="3876"/>
                    <a:pt x="10447" y="6066"/>
                  </a:cubicBezTo>
                  <a:cubicBezTo>
                    <a:pt x="10054" y="7358"/>
                    <a:pt x="9212" y="8481"/>
                    <a:pt x="7976" y="9099"/>
                  </a:cubicBezTo>
                  <a:cubicBezTo>
                    <a:pt x="7184" y="9542"/>
                    <a:pt x="6347" y="9744"/>
                    <a:pt x="5530" y="9744"/>
                  </a:cubicBezTo>
                  <a:cubicBezTo>
                    <a:pt x="2930" y="9744"/>
                    <a:pt x="536" y="7694"/>
                    <a:pt x="450" y="4830"/>
                  </a:cubicBezTo>
                  <a:lnTo>
                    <a:pt x="1" y="4830"/>
                  </a:lnTo>
                  <a:cubicBezTo>
                    <a:pt x="57" y="7246"/>
                    <a:pt x="1686" y="9324"/>
                    <a:pt x="4045" y="9998"/>
                  </a:cubicBezTo>
                  <a:cubicBezTo>
                    <a:pt x="4550" y="10110"/>
                    <a:pt x="5056" y="10222"/>
                    <a:pt x="5561" y="10222"/>
                  </a:cubicBezTo>
                  <a:cubicBezTo>
                    <a:pt x="11065" y="10166"/>
                    <a:pt x="13199" y="2977"/>
                    <a:pt x="8538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8" name="Google Shape;1228;p15"/>
            <p:cNvSpPr/>
            <p:nvPr/>
          </p:nvSpPr>
          <p:spPr>
            <a:xfrm>
              <a:off x="5028675" y="2210725"/>
              <a:ext cx="175600" cy="133675"/>
            </a:xfrm>
            <a:custGeom>
              <a:rect b="b" l="l" r="r" t="t"/>
              <a:pathLst>
                <a:path extrusionOk="0" h="5347" w="7024">
                  <a:moveTo>
                    <a:pt x="3631" y="463"/>
                  </a:moveTo>
                  <a:cubicBezTo>
                    <a:pt x="4755" y="463"/>
                    <a:pt x="5844" y="1327"/>
                    <a:pt x="5844" y="2647"/>
                  </a:cubicBezTo>
                  <a:cubicBezTo>
                    <a:pt x="5901" y="3826"/>
                    <a:pt x="4890" y="4894"/>
                    <a:pt x="3654" y="4894"/>
                  </a:cubicBezTo>
                  <a:cubicBezTo>
                    <a:pt x="1688" y="4837"/>
                    <a:pt x="677" y="2478"/>
                    <a:pt x="2081" y="1131"/>
                  </a:cubicBezTo>
                  <a:cubicBezTo>
                    <a:pt x="2524" y="669"/>
                    <a:pt x="3082" y="463"/>
                    <a:pt x="3631" y="463"/>
                  </a:cubicBezTo>
                  <a:close/>
                  <a:moveTo>
                    <a:pt x="3444" y="1"/>
                  </a:moveTo>
                  <a:cubicBezTo>
                    <a:pt x="0" y="1"/>
                    <a:pt x="17" y="5347"/>
                    <a:pt x="3495" y="5347"/>
                  </a:cubicBezTo>
                  <a:cubicBezTo>
                    <a:pt x="3547" y="5347"/>
                    <a:pt x="3600" y="5345"/>
                    <a:pt x="3654" y="5343"/>
                  </a:cubicBezTo>
                  <a:cubicBezTo>
                    <a:pt x="7024" y="5118"/>
                    <a:pt x="7024" y="176"/>
                    <a:pt x="3654" y="7"/>
                  </a:cubicBezTo>
                  <a:cubicBezTo>
                    <a:pt x="3583" y="3"/>
                    <a:pt x="3513" y="1"/>
                    <a:pt x="3444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9" name="Google Shape;1229;p15"/>
            <p:cNvSpPr/>
            <p:nvPr/>
          </p:nvSpPr>
          <p:spPr>
            <a:xfrm>
              <a:off x="5027350" y="1948325"/>
              <a:ext cx="37925" cy="94100"/>
            </a:xfrm>
            <a:custGeom>
              <a:rect b="b" l="l" r="r" t="t"/>
              <a:pathLst>
                <a:path extrusionOk="0" h="3764" w="1517">
                  <a:moveTo>
                    <a:pt x="112" y="0"/>
                  </a:moveTo>
                  <a:cubicBezTo>
                    <a:pt x="0" y="0"/>
                    <a:pt x="955" y="3763"/>
                    <a:pt x="955" y="3763"/>
                  </a:cubicBezTo>
                  <a:lnTo>
                    <a:pt x="1517" y="3595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0" name="Google Shape;1230;p15"/>
            <p:cNvSpPr/>
            <p:nvPr/>
          </p:nvSpPr>
          <p:spPr>
            <a:xfrm>
              <a:off x="3496850" y="1723675"/>
              <a:ext cx="8450" cy="37925"/>
            </a:xfrm>
            <a:custGeom>
              <a:rect b="b" l="l" r="r" t="t"/>
              <a:pathLst>
                <a:path extrusionOk="0" h="1517" w="338">
                  <a:moveTo>
                    <a:pt x="113" y="0"/>
                  </a:moveTo>
                  <a:cubicBezTo>
                    <a:pt x="1" y="0"/>
                    <a:pt x="1" y="56"/>
                    <a:pt x="1" y="112"/>
                  </a:cubicBezTo>
                  <a:lnTo>
                    <a:pt x="113" y="1517"/>
                  </a:lnTo>
                  <a:lnTo>
                    <a:pt x="338" y="1460"/>
                  </a:lnTo>
                  <a:lnTo>
                    <a:pt x="225" y="56"/>
                  </a:lnTo>
                  <a:cubicBezTo>
                    <a:pt x="225" y="0"/>
                    <a:pt x="169" y="0"/>
                    <a:pt x="113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1" name="Google Shape;1231;p15"/>
            <p:cNvSpPr/>
            <p:nvPr/>
          </p:nvSpPr>
          <p:spPr>
            <a:xfrm>
              <a:off x="3211825" y="1856000"/>
              <a:ext cx="30925" cy="30575"/>
            </a:xfrm>
            <a:custGeom>
              <a:rect b="b" l="l" r="r" t="t"/>
              <a:pathLst>
                <a:path extrusionOk="0" h="1223" w="1237">
                  <a:moveTo>
                    <a:pt x="141" y="1"/>
                  </a:moveTo>
                  <a:cubicBezTo>
                    <a:pt x="113" y="1"/>
                    <a:pt x="85" y="15"/>
                    <a:pt x="57" y="43"/>
                  </a:cubicBezTo>
                  <a:cubicBezTo>
                    <a:pt x="0" y="99"/>
                    <a:pt x="0" y="155"/>
                    <a:pt x="57" y="211"/>
                  </a:cubicBezTo>
                  <a:lnTo>
                    <a:pt x="1068" y="1222"/>
                  </a:lnTo>
                  <a:lnTo>
                    <a:pt x="1236" y="1054"/>
                  </a:lnTo>
                  <a:lnTo>
                    <a:pt x="225" y="43"/>
                  </a:lnTo>
                  <a:cubicBezTo>
                    <a:pt x="197" y="15"/>
                    <a:pt x="169" y="1"/>
                    <a:pt x="141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2" name="Google Shape;1232;p15"/>
            <p:cNvSpPr/>
            <p:nvPr/>
          </p:nvSpPr>
          <p:spPr>
            <a:xfrm>
              <a:off x="3245525" y="1826525"/>
              <a:ext cx="28100" cy="31950"/>
            </a:xfrm>
            <a:custGeom>
              <a:rect b="b" l="l" r="r" t="t"/>
              <a:pathLst>
                <a:path extrusionOk="0" h="1278" w="1124">
                  <a:moveTo>
                    <a:pt x="141" y="0"/>
                  </a:moveTo>
                  <a:cubicBezTo>
                    <a:pt x="113" y="0"/>
                    <a:pt x="85" y="14"/>
                    <a:pt x="57" y="42"/>
                  </a:cubicBezTo>
                  <a:cubicBezTo>
                    <a:pt x="0" y="42"/>
                    <a:pt x="0" y="155"/>
                    <a:pt x="57" y="155"/>
                  </a:cubicBezTo>
                  <a:lnTo>
                    <a:pt x="955" y="1278"/>
                  </a:lnTo>
                  <a:lnTo>
                    <a:pt x="1124" y="1166"/>
                  </a:lnTo>
                  <a:lnTo>
                    <a:pt x="225" y="42"/>
                  </a:lnTo>
                  <a:cubicBezTo>
                    <a:pt x="197" y="14"/>
                    <a:pt x="169" y="0"/>
                    <a:pt x="141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3" name="Google Shape;1233;p15"/>
            <p:cNvSpPr/>
            <p:nvPr/>
          </p:nvSpPr>
          <p:spPr>
            <a:xfrm>
              <a:off x="3283425" y="1798075"/>
              <a:ext cx="25300" cy="33725"/>
            </a:xfrm>
            <a:custGeom>
              <a:rect b="b" l="l" r="r" t="t"/>
              <a:pathLst>
                <a:path extrusionOk="0" h="1349" w="1012">
                  <a:moveTo>
                    <a:pt x="57" y="1"/>
                  </a:moveTo>
                  <a:cubicBezTo>
                    <a:pt x="1" y="57"/>
                    <a:pt x="1" y="113"/>
                    <a:pt x="57" y="169"/>
                  </a:cubicBezTo>
                  <a:lnTo>
                    <a:pt x="787" y="1349"/>
                  </a:lnTo>
                  <a:lnTo>
                    <a:pt x="1012" y="1236"/>
                  </a:lnTo>
                  <a:lnTo>
                    <a:pt x="225" y="57"/>
                  </a:lnTo>
                  <a:cubicBezTo>
                    <a:pt x="169" y="1"/>
                    <a:pt x="113" y="1"/>
                    <a:pt x="57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4" name="Google Shape;1234;p15"/>
            <p:cNvSpPr/>
            <p:nvPr/>
          </p:nvSpPr>
          <p:spPr>
            <a:xfrm>
              <a:off x="3451925" y="1730100"/>
              <a:ext cx="12675" cy="38525"/>
            </a:xfrm>
            <a:custGeom>
              <a:rect b="b" l="l" r="r" t="t"/>
              <a:pathLst>
                <a:path extrusionOk="0" h="1541" w="507">
                  <a:moveTo>
                    <a:pt x="161" y="1"/>
                  </a:moveTo>
                  <a:cubicBezTo>
                    <a:pt x="146" y="1"/>
                    <a:pt x="129" y="7"/>
                    <a:pt x="113" y="24"/>
                  </a:cubicBezTo>
                  <a:cubicBezTo>
                    <a:pt x="57" y="24"/>
                    <a:pt x="1" y="80"/>
                    <a:pt x="1" y="136"/>
                  </a:cubicBezTo>
                  <a:lnTo>
                    <a:pt x="281" y="1540"/>
                  </a:lnTo>
                  <a:lnTo>
                    <a:pt x="506" y="1484"/>
                  </a:lnTo>
                  <a:lnTo>
                    <a:pt x="225" y="80"/>
                  </a:lnTo>
                  <a:cubicBezTo>
                    <a:pt x="225" y="40"/>
                    <a:pt x="197" y="1"/>
                    <a:pt x="161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5" name="Google Shape;1235;p15"/>
            <p:cNvSpPr/>
            <p:nvPr/>
          </p:nvSpPr>
          <p:spPr>
            <a:xfrm>
              <a:off x="3363475" y="1755375"/>
              <a:ext cx="19675" cy="37125"/>
            </a:xfrm>
            <a:custGeom>
              <a:rect b="b" l="l" r="r" t="t"/>
              <a:pathLst>
                <a:path extrusionOk="0" h="1485" w="787">
                  <a:moveTo>
                    <a:pt x="160" y="1"/>
                  </a:moveTo>
                  <a:cubicBezTo>
                    <a:pt x="145" y="1"/>
                    <a:pt x="129" y="7"/>
                    <a:pt x="113" y="24"/>
                  </a:cubicBezTo>
                  <a:cubicBezTo>
                    <a:pt x="56" y="24"/>
                    <a:pt x="0" y="80"/>
                    <a:pt x="56" y="136"/>
                  </a:cubicBezTo>
                  <a:lnTo>
                    <a:pt x="618" y="1484"/>
                  </a:lnTo>
                  <a:lnTo>
                    <a:pt x="787" y="1372"/>
                  </a:lnTo>
                  <a:lnTo>
                    <a:pt x="225" y="80"/>
                  </a:lnTo>
                  <a:cubicBezTo>
                    <a:pt x="225" y="40"/>
                    <a:pt x="197" y="1"/>
                    <a:pt x="160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6" name="Google Shape;1236;p15"/>
            <p:cNvSpPr/>
            <p:nvPr/>
          </p:nvSpPr>
          <p:spPr>
            <a:xfrm>
              <a:off x="3407000" y="1739100"/>
              <a:ext cx="15475" cy="39350"/>
            </a:xfrm>
            <a:custGeom>
              <a:rect b="b" l="l" r="r" t="t"/>
              <a:pathLst>
                <a:path extrusionOk="0" h="1574" w="619">
                  <a:moveTo>
                    <a:pt x="56" y="1"/>
                  </a:moveTo>
                  <a:cubicBezTo>
                    <a:pt x="0" y="57"/>
                    <a:pt x="0" y="113"/>
                    <a:pt x="0" y="169"/>
                  </a:cubicBezTo>
                  <a:lnTo>
                    <a:pt x="393" y="1574"/>
                  </a:lnTo>
                  <a:lnTo>
                    <a:pt x="618" y="1517"/>
                  </a:lnTo>
                  <a:lnTo>
                    <a:pt x="225" y="113"/>
                  </a:lnTo>
                  <a:cubicBezTo>
                    <a:pt x="169" y="1"/>
                    <a:pt x="113" y="1"/>
                    <a:pt x="56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7" name="Google Shape;1237;p15"/>
            <p:cNvSpPr/>
            <p:nvPr/>
          </p:nvSpPr>
          <p:spPr>
            <a:xfrm>
              <a:off x="3321350" y="1775025"/>
              <a:ext cx="22475" cy="35725"/>
            </a:xfrm>
            <a:custGeom>
              <a:rect b="b" l="l" r="r" t="t"/>
              <a:pathLst>
                <a:path extrusionOk="0" h="1429" w="899">
                  <a:moveTo>
                    <a:pt x="106" y="1"/>
                  </a:moveTo>
                  <a:cubicBezTo>
                    <a:pt x="89" y="1"/>
                    <a:pt x="73" y="8"/>
                    <a:pt x="56" y="24"/>
                  </a:cubicBezTo>
                  <a:cubicBezTo>
                    <a:pt x="0" y="24"/>
                    <a:pt x="0" y="137"/>
                    <a:pt x="0" y="193"/>
                  </a:cubicBezTo>
                  <a:lnTo>
                    <a:pt x="730" y="1428"/>
                  </a:lnTo>
                  <a:lnTo>
                    <a:pt x="899" y="1316"/>
                  </a:lnTo>
                  <a:lnTo>
                    <a:pt x="225" y="80"/>
                  </a:lnTo>
                  <a:cubicBezTo>
                    <a:pt x="185" y="41"/>
                    <a:pt x="146" y="1"/>
                    <a:pt x="106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8" name="Google Shape;1238;p15"/>
            <p:cNvSpPr/>
            <p:nvPr/>
          </p:nvSpPr>
          <p:spPr>
            <a:xfrm>
              <a:off x="3093875" y="2050825"/>
              <a:ext cx="39350" cy="16875"/>
            </a:xfrm>
            <a:custGeom>
              <a:rect b="b" l="l" r="r" t="t"/>
              <a:pathLst>
                <a:path extrusionOk="0" h="675" w="1574">
                  <a:moveTo>
                    <a:pt x="169" y="0"/>
                  </a:moveTo>
                  <a:cubicBezTo>
                    <a:pt x="113" y="0"/>
                    <a:pt x="57" y="57"/>
                    <a:pt x="57" y="113"/>
                  </a:cubicBezTo>
                  <a:cubicBezTo>
                    <a:pt x="1" y="169"/>
                    <a:pt x="57" y="225"/>
                    <a:pt x="113" y="225"/>
                  </a:cubicBezTo>
                  <a:lnTo>
                    <a:pt x="1517" y="674"/>
                  </a:lnTo>
                  <a:lnTo>
                    <a:pt x="1573" y="450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9" name="Google Shape;1239;p15"/>
            <p:cNvSpPr/>
            <p:nvPr/>
          </p:nvSpPr>
          <p:spPr>
            <a:xfrm>
              <a:off x="3082650" y="2095175"/>
              <a:ext cx="39325" cy="13250"/>
            </a:xfrm>
            <a:custGeom>
              <a:rect b="b" l="l" r="r" t="t"/>
              <a:pathLst>
                <a:path extrusionOk="0" h="530" w="1573">
                  <a:moveTo>
                    <a:pt x="121" y="0"/>
                  </a:moveTo>
                  <a:cubicBezTo>
                    <a:pt x="85" y="0"/>
                    <a:pt x="56" y="40"/>
                    <a:pt x="56" y="80"/>
                  </a:cubicBezTo>
                  <a:cubicBezTo>
                    <a:pt x="0" y="136"/>
                    <a:pt x="56" y="192"/>
                    <a:pt x="113" y="248"/>
                  </a:cubicBezTo>
                  <a:lnTo>
                    <a:pt x="1517" y="529"/>
                  </a:lnTo>
                  <a:lnTo>
                    <a:pt x="1573" y="305"/>
                  </a:lnTo>
                  <a:lnTo>
                    <a:pt x="169" y="24"/>
                  </a:lnTo>
                  <a:cubicBezTo>
                    <a:pt x="152" y="7"/>
                    <a:pt x="136" y="0"/>
                    <a:pt x="121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" name="Google Shape;1240;p15"/>
            <p:cNvSpPr/>
            <p:nvPr/>
          </p:nvSpPr>
          <p:spPr>
            <a:xfrm>
              <a:off x="3075625" y="2140675"/>
              <a:ext cx="37925" cy="9875"/>
            </a:xfrm>
            <a:custGeom>
              <a:rect b="b" l="l" r="r" t="t"/>
              <a:pathLst>
                <a:path extrusionOk="0" h="395" w="1517">
                  <a:moveTo>
                    <a:pt x="113" y="1"/>
                  </a:moveTo>
                  <a:cubicBezTo>
                    <a:pt x="57" y="1"/>
                    <a:pt x="0" y="57"/>
                    <a:pt x="0" y="113"/>
                  </a:cubicBezTo>
                  <a:cubicBezTo>
                    <a:pt x="0" y="169"/>
                    <a:pt x="57" y="226"/>
                    <a:pt x="113" y="226"/>
                  </a:cubicBezTo>
                  <a:lnTo>
                    <a:pt x="1517" y="394"/>
                  </a:lnTo>
                  <a:lnTo>
                    <a:pt x="1517" y="169"/>
                  </a:lnTo>
                  <a:lnTo>
                    <a:pt x="11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1" name="Google Shape;1241;p15"/>
            <p:cNvSpPr/>
            <p:nvPr/>
          </p:nvSpPr>
          <p:spPr>
            <a:xfrm>
              <a:off x="3128975" y="1966000"/>
              <a:ext cx="36550" cy="23075"/>
            </a:xfrm>
            <a:custGeom>
              <a:rect b="b" l="l" r="r" t="t"/>
              <a:pathLst>
                <a:path extrusionOk="0" h="923" w="1462">
                  <a:moveTo>
                    <a:pt x="166" y="0"/>
                  </a:moveTo>
                  <a:cubicBezTo>
                    <a:pt x="113" y="0"/>
                    <a:pt x="57" y="40"/>
                    <a:pt x="57" y="80"/>
                  </a:cubicBezTo>
                  <a:cubicBezTo>
                    <a:pt x="1" y="136"/>
                    <a:pt x="57" y="192"/>
                    <a:pt x="113" y="192"/>
                  </a:cubicBezTo>
                  <a:lnTo>
                    <a:pt x="1349" y="922"/>
                  </a:lnTo>
                  <a:lnTo>
                    <a:pt x="1461" y="698"/>
                  </a:lnTo>
                  <a:lnTo>
                    <a:pt x="225" y="24"/>
                  </a:lnTo>
                  <a:cubicBezTo>
                    <a:pt x="209" y="7"/>
                    <a:pt x="188" y="0"/>
                    <a:pt x="166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2" name="Google Shape;1242;p15"/>
            <p:cNvSpPr/>
            <p:nvPr/>
          </p:nvSpPr>
          <p:spPr>
            <a:xfrm>
              <a:off x="3109625" y="2007075"/>
              <a:ext cx="37625" cy="19900"/>
            </a:xfrm>
            <a:custGeom>
              <a:rect b="b" l="l" r="r" t="t"/>
              <a:pathLst>
                <a:path extrusionOk="0" h="796" w="1505">
                  <a:moveTo>
                    <a:pt x="162" y="0"/>
                  </a:moveTo>
                  <a:cubicBezTo>
                    <a:pt x="34" y="0"/>
                    <a:pt x="1" y="184"/>
                    <a:pt x="101" y="234"/>
                  </a:cubicBezTo>
                  <a:lnTo>
                    <a:pt x="1449" y="796"/>
                  </a:lnTo>
                  <a:lnTo>
                    <a:pt x="1505" y="571"/>
                  </a:lnTo>
                  <a:lnTo>
                    <a:pt x="213" y="9"/>
                  </a:lnTo>
                  <a:cubicBezTo>
                    <a:pt x="195" y="3"/>
                    <a:pt x="178" y="0"/>
                    <a:pt x="162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3" name="Google Shape;1243;p15"/>
            <p:cNvSpPr/>
            <p:nvPr/>
          </p:nvSpPr>
          <p:spPr>
            <a:xfrm>
              <a:off x="3154250" y="1926200"/>
              <a:ext cx="35125" cy="24950"/>
            </a:xfrm>
            <a:custGeom>
              <a:rect b="b" l="l" r="r" t="t"/>
              <a:pathLst>
                <a:path extrusionOk="0" h="998" w="1405">
                  <a:moveTo>
                    <a:pt x="113" y="1"/>
                  </a:moveTo>
                  <a:cubicBezTo>
                    <a:pt x="85" y="1"/>
                    <a:pt x="57" y="15"/>
                    <a:pt x="57" y="43"/>
                  </a:cubicBezTo>
                  <a:cubicBezTo>
                    <a:pt x="1" y="99"/>
                    <a:pt x="1" y="155"/>
                    <a:pt x="57" y="211"/>
                  </a:cubicBezTo>
                  <a:lnTo>
                    <a:pt x="1236" y="998"/>
                  </a:lnTo>
                  <a:lnTo>
                    <a:pt x="1405" y="829"/>
                  </a:lnTo>
                  <a:lnTo>
                    <a:pt x="169" y="43"/>
                  </a:lnTo>
                  <a:cubicBezTo>
                    <a:pt x="169" y="15"/>
                    <a:pt x="141" y="1"/>
                    <a:pt x="113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4" name="Google Shape;1244;p15"/>
            <p:cNvSpPr/>
            <p:nvPr/>
          </p:nvSpPr>
          <p:spPr>
            <a:xfrm>
              <a:off x="3180925" y="1890750"/>
              <a:ext cx="32325" cy="28100"/>
            </a:xfrm>
            <a:custGeom>
              <a:rect b="b" l="l" r="r" t="t"/>
              <a:pathLst>
                <a:path extrusionOk="0" h="1124" w="1293">
                  <a:moveTo>
                    <a:pt x="57" y="1"/>
                  </a:moveTo>
                  <a:cubicBezTo>
                    <a:pt x="1" y="57"/>
                    <a:pt x="1" y="113"/>
                    <a:pt x="57" y="169"/>
                  </a:cubicBezTo>
                  <a:lnTo>
                    <a:pt x="1124" y="1124"/>
                  </a:lnTo>
                  <a:lnTo>
                    <a:pt x="1293" y="955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5" name="Google Shape;1245;p15"/>
            <p:cNvSpPr/>
            <p:nvPr/>
          </p:nvSpPr>
          <p:spPr>
            <a:xfrm>
              <a:off x="3849300" y="1858800"/>
              <a:ext cx="29500" cy="29175"/>
            </a:xfrm>
            <a:custGeom>
              <a:rect b="b" l="l" r="r" t="t"/>
              <a:pathLst>
                <a:path extrusionOk="0" h="1167" w="1180">
                  <a:moveTo>
                    <a:pt x="1095" y="1"/>
                  </a:moveTo>
                  <a:cubicBezTo>
                    <a:pt x="1067" y="1"/>
                    <a:pt x="1039" y="15"/>
                    <a:pt x="1011" y="43"/>
                  </a:cubicBezTo>
                  <a:lnTo>
                    <a:pt x="0" y="1054"/>
                  </a:lnTo>
                  <a:lnTo>
                    <a:pt x="112" y="1166"/>
                  </a:lnTo>
                  <a:lnTo>
                    <a:pt x="1180" y="155"/>
                  </a:lnTo>
                  <a:cubicBezTo>
                    <a:pt x="1180" y="99"/>
                    <a:pt x="1180" y="43"/>
                    <a:pt x="1180" y="43"/>
                  </a:cubicBezTo>
                  <a:cubicBezTo>
                    <a:pt x="1151" y="15"/>
                    <a:pt x="1123" y="1"/>
                    <a:pt x="1095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6" name="Google Shape;1246;p15"/>
            <p:cNvSpPr/>
            <p:nvPr/>
          </p:nvSpPr>
          <p:spPr>
            <a:xfrm>
              <a:off x="3901250" y="1930075"/>
              <a:ext cx="35125" cy="23900"/>
            </a:xfrm>
            <a:custGeom>
              <a:rect b="b" l="l" r="r" t="t"/>
              <a:pathLst>
                <a:path extrusionOk="0" h="956" w="1405">
                  <a:moveTo>
                    <a:pt x="1180" y="0"/>
                  </a:moveTo>
                  <a:lnTo>
                    <a:pt x="0" y="843"/>
                  </a:lnTo>
                  <a:cubicBezTo>
                    <a:pt x="113" y="843"/>
                    <a:pt x="169" y="899"/>
                    <a:pt x="169" y="955"/>
                  </a:cubicBezTo>
                  <a:lnTo>
                    <a:pt x="1348" y="169"/>
                  </a:lnTo>
                  <a:cubicBezTo>
                    <a:pt x="1404" y="113"/>
                    <a:pt x="1404" y="56"/>
                    <a:pt x="1348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7" name="Google Shape;1247;p15"/>
            <p:cNvSpPr/>
            <p:nvPr/>
          </p:nvSpPr>
          <p:spPr>
            <a:xfrm>
              <a:off x="3074225" y="2185625"/>
              <a:ext cx="37925" cy="5625"/>
            </a:xfrm>
            <a:custGeom>
              <a:rect b="b" l="l" r="r" t="t"/>
              <a:pathLst>
                <a:path extrusionOk="0" h="225" w="1517">
                  <a:moveTo>
                    <a:pt x="113" y="0"/>
                  </a:moveTo>
                  <a:cubicBezTo>
                    <a:pt x="56" y="0"/>
                    <a:pt x="0" y="56"/>
                    <a:pt x="0" y="113"/>
                  </a:cubicBezTo>
                  <a:cubicBezTo>
                    <a:pt x="0" y="169"/>
                    <a:pt x="56" y="225"/>
                    <a:pt x="113" y="225"/>
                  </a:cubicBezTo>
                  <a:lnTo>
                    <a:pt x="1517" y="225"/>
                  </a:lnTo>
                  <a:lnTo>
                    <a:pt x="151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8" name="Google Shape;1248;p15"/>
            <p:cNvSpPr/>
            <p:nvPr/>
          </p:nvSpPr>
          <p:spPr>
            <a:xfrm>
              <a:off x="3875975" y="1891375"/>
              <a:ext cx="34575" cy="27475"/>
            </a:xfrm>
            <a:custGeom>
              <a:rect b="b" l="l" r="r" t="t"/>
              <a:pathLst>
                <a:path extrusionOk="0" h="1099" w="1383">
                  <a:moveTo>
                    <a:pt x="1193" y="1"/>
                  </a:moveTo>
                  <a:cubicBezTo>
                    <a:pt x="1170" y="1"/>
                    <a:pt x="1145" y="10"/>
                    <a:pt x="1124" y="32"/>
                  </a:cubicBezTo>
                  <a:lnTo>
                    <a:pt x="0" y="930"/>
                  </a:lnTo>
                  <a:lnTo>
                    <a:pt x="169" y="1099"/>
                  </a:lnTo>
                  <a:lnTo>
                    <a:pt x="1292" y="200"/>
                  </a:lnTo>
                  <a:cubicBezTo>
                    <a:pt x="1382" y="155"/>
                    <a:pt x="1291" y="1"/>
                    <a:pt x="1193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9" name="Google Shape;1249;p15"/>
            <p:cNvSpPr/>
            <p:nvPr/>
          </p:nvSpPr>
          <p:spPr>
            <a:xfrm>
              <a:off x="3943375" y="2010100"/>
              <a:ext cx="36525" cy="19675"/>
            </a:xfrm>
            <a:custGeom>
              <a:rect b="b" l="l" r="r" t="t"/>
              <a:pathLst>
                <a:path extrusionOk="0" h="787" w="1461">
                  <a:moveTo>
                    <a:pt x="1292" y="1"/>
                  </a:moveTo>
                  <a:lnTo>
                    <a:pt x="0" y="562"/>
                  </a:lnTo>
                  <a:lnTo>
                    <a:pt x="56" y="787"/>
                  </a:lnTo>
                  <a:lnTo>
                    <a:pt x="1404" y="225"/>
                  </a:lnTo>
                  <a:cubicBezTo>
                    <a:pt x="1460" y="169"/>
                    <a:pt x="1460" y="113"/>
                    <a:pt x="1460" y="57"/>
                  </a:cubicBezTo>
                  <a:cubicBezTo>
                    <a:pt x="1404" y="1"/>
                    <a:pt x="1348" y="1"/>
                    <a:pt x="1292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0" name="Google Shape;1250;p15"/>
            <p:cNvSpPr/>
            <p:nvPr/>
          </p:nvSpPr>
          <p:spPr>
            <a:xfrm>
              <a:off x="3923700" y="1967400"/>
              <a:ext cx="36550" cy="23075"/>
            </a:xfrm>
            <a:custGeom>
              <a:rect b="b" l="l" r="r" t="t"/>
              <a:pathLst>
                <a:path extrusionOk="0" h="923" w="1462">
                  <a:moveTo>
                    <a:pt x="1342" y="0"/>
                  </a:moveTo>
                  <a:cubicBezTo>
                    <a:pt x="1326" y="0"/>
                    <a:pt x="1309" y="7"/>
                    <a:pt x="1293" y="24"/>
                  </a:cubicBezTo>
                  <a:lnTo>
                    <a:pt x="1" y="698"/>
                  </a:lnTo>
                  <a:cubicBezTo>
                    <a:pt x="57" y="754"/>
                    <a:pt x="57" y="866"/>
                    <a:pt x="113" y="922"/>
                  </a:cubicBezTo>
                  <a:lnTo>
                    <a:pt x="1405" y="192"/>
                  </a:lnTo>
                  <a:cubicBezTo>
                    <a:pt x="1461" y="192"/>
                    <a:pt x="1461" y="136"/>
                    <a:pt x="1461" y="80"/>
                  </a:cubicBezTo>
                  <a:cubicBezTo>
                    <a:pt x="1421" y="40"/>
                    <a:pt x="1382" y="0"/>
                    <a:pt x="1342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1" name="Google Shape;1251;p15"/>
            <p:cNvSpPr/>
            <p:nvPr/>
          </p:nvSpPr>
          <p:spPr>
            <a:xfrm>
              <a:off x="3974250" y="2142100"/>
              <a:ext cx="36550" cy="9850"/>
            </a:xfrm>
            <a:custGeom>
              <a:rect b="b" l="l" r="r" t="t"/>
              <a:pathLst>
                <a:path extrusionOk="0" h="394" w="1462">
                  <a:moveTo>
                    <a:pt x="1349" y="0"/>
                  </a:moveTo>
                  <a:lnTo>
                    <a:pt x="1" y="169"/>
                  </a:lnTo>
                  <a:lnTo>
                    <a:pt x="1" y="393"/>
                  </a:lnTo>
                  <a:lnTo>
                    <a:pt x="1405" y="225"/>
                  </a:lnTo>
                  <a:cubicBezTo>
                    <a:pt x="1461" y="225"/>
                    <a:pt x="1461" y="169"/>
                    <a:pt x="1461" y="112"/>
                  </a:cubicBezTo>
                  <a:cubicBezTo>
                    <a:pt x="1461" y="56"/>
                    <a:pt x="1405" y="0"/>
                    <a:pt x="1349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2" name="Google Shape;1252;p15"/>
            <p:cNvSpPr/>
            <p:nvPr/>
          </p:nvSpPr>
          <p:spPr>
            <a:xfrm>
              <a:off x="3956000" y="2052050"/>
              <a:ext cx="40375" cy="17050"/>
            </a:xfrm>
            <a:custGeom>
              <a:rect b="b" l="l" r="r" t="t"/>
              <a:pathLst>
                <a:path extrusionOk="0" h="682" w="1615">
                  <a:moveTo>
                    <a:pt x="1435" y="0"/>
                  </a:moveTo>
                  <a:cubicBezTo>
                    <a:pt x="1425" y="0"/>
                    <a:pt x="1415" y="3"/>
                    <a:pt x="1405" y="8"/>
                  </a:cubicBezTo>
                  <a:lnTo>
                    <a:pt x="1" y="457"/>
                  </a:lnTo>
                  <a:lnTo>
                    <a:pt x="57" y="682"/>
                  </a:lnTo>
                  <a:lnTo>
                    <a:pt x="1461" y="232"/>
                  </a:lnTo>
                  <a:cubicBezTo>
                    <a:pt x="1614" y="232"/>
                    <a:pt x="1535" y="0"/>
                    <a:pt x="1435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3" name="Google Shape;1253;p15"/>
            <p:cNvSpPr/>
            <p:nvPr/>
          </p:nvSpPr>
          <p:spPr>
            <a:xfrm>
              <a:off x="3967225" y="2098575"/>
              <a:ext cx="39350" cy="12650"/>
            </a:xfrm>
            <a:custGeom>
              <a:rect b="b" l="l" r="r" t="t"/>
              <a:pathLst>
                <a:path extrusionOk="0" h="506" w="1574">
                  <a:moveTo>
                    <a:pt x="1405" y="0"/>
                  </a:moveTo>
                  <a:lnTo>
                    <a:pt x="1" y="281"/>
                  </a:lnTo>
                  <a:cubicBezTo>
                    <a:pt x="1" y="337"/>
                    <a:pt x="57" y="393"/>
                    <a:pt x="57" y="506"/>
                  </a:cubicBezTo>
                  <a:lnTo>
                    <a:pt x="1461" y="225"/>
                  </a:lnTo>
                  <a:cubicBezTo>
                    <a:pt x="1574" y="169"/>
                    <a:pt x="1517" y="0"/>
                    <a:pt x="1405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4" name="Google Shape;1254;p15"/>
            <p:cNvSpPr/>
            <p:nvPr/>
          </p:nvSpPr>
          <p:spPr>
            <a:xfrm>
              <a:off x="3668150" y="1740525"/>
              <a:ext cx="15475" cy="39325"/>
            </a:xfrm>
            <a:custGeom>
              <a:rect b="b" l="l" r="r" t="t"/>
              <a:pathLst>
                <a:path extrusionOk="0" h="1573" w="619">
                  <a:moveTo>
                    <a:pt x="563" y="0"/>
                  </a:moveTo>
                  <a:cubicBezTo>
                    <a:pt x="506" y="0"/>
                    <a:pt x="394" y="0"/>
                    <a:pt x="394" y="56"/>
                  </a:cubicBezTo>
                  <a:lnTo>
                    <a:pt x="1" y="1460"/>
                  </a:lnTo>
                  <a:lnTo>
                    <a:pt x="169" y="1573"/>
                  </a:lnTo>
                  <a:lnTo>
                    <a:pt x="619" y="169"/>
                  </a:lnTo>
                  <a:cubicBezTo>
                    <a:pt x="619" y="56"/>
                    <a:pt x="619" y="0"/>
                    <a:pt x="563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5" name="Google Shape;1255;p15"/>
            <p:cNvSpPr/>
            <p:nvPr/>
          </p:nvSpPr>
          <p:spPr>
            <a:xfrm>
              <a:off x="3627450" y="1728700"/>
              <a:ext cx="12650" cy="38525"/>
            </a:xfrm>
            <a:custGeom>
              <a:rect b="b" l="l" r="r" t="t"/>
              <a:pathLst>
                <a:path extrusionOk="0" h="1541" w="506">
                  <a:moveTo>
                    <a:pt x="345" y="1"/>
                  </a:moveTo>
                  <a:cubicBezTo>
                    <a:pt x="309" y="1"/>
                    <a:pt x="281" y="40"/>
                    <a:pt x="281" y="80"/>
                  </a:cubicBezTo>
                  <a:lnTo>
                    <a:pt x="0" y="1484"/>
                  </a:lnTo>
                  <a:lnTo>
                    <a:pt x="225" y="1540"/>
                  </a:lnTo>
                  <a:lnTo>
                    <a:pt x="506" y="136"/>
                  </a:lnTo>
                  <a:cubicBezTo>
                    <a:pt x="506" y="80"/>
                    <a:pt x="449" y="24"/>
                    <a:pt x="393" y="24"/>
                  </a:cubicBezTo>
                  <a:cubicBezTo>
                    <a:pt x="377" y="7"/>
                    <a:pt x="360" y="1"/>
                    <a:pt x="345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6" name="Google Shape;1256;p15"/>
            <p:cNvSpPr/>
            <p:nvPr/>
          </p:nvSpPr>
          <p:spPr>
            <a:xfrm>
              <a:off x="3543200" y="1720850"/>
              <a:ext cx="5625" cy="37950"/>
            </a:xfrm>
            <a:custGeom>
              <a:rect b="b" l="l" r="r" t="t"/>
              <a:pathLst>
                <a:path extrusionOk="0" h="1518" w="225">
                  <a:moveTo>
                    <a:pt x="113" y="1"/>
                  </a:moveTo>
                  <a:cubicBezTo>
                    <a:pt x="56" y="1"/>
                    <a:pt x="0" y="1"/>
                    <a:pt x="0" y="113"/>
                  </a:cubicBezTo>
                  <a:lnTo>
                    <a:pt x="0" y="1517"/>
                  </a:lnTo>
                  <a:lnTo>
                    <a:pt x="225" y="1517"/>
                  </a:lnTo>
                  <a:lnTo>
                    <a:pt x="225" y="113"/>
                  </a:lnTo>
                  <a:cubicBezTo>
                    <a:pt x="225" y="1"/>
                    <a:pt x="169" y="1"/>
                    <a:pt x="113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7" name="Google Shape;1257;p15"/>
            <p:cNvSpPr/>
            <p:nvPr/>
          </p:nvSpPr>
          <p:spPr>
            <a:xfrm>
              <a:off x="3817000" y="1826525"/>
              <a:ext cx="28100" cy="33375"/>
            </a:xfrm>
            <a:custGeom>
              <a:rect b="b" l="l" r="r" t="t"/>
              <a:pathLst>
                <a:path extrusionOk="0" h="1335" w="1124">
                  <a:moveTo>
                    <a:pt x="983" y="0"/>
                  </a:moveTo>
                  <a:cubicBezTo>
                    <a:pt x="955" y="0"/>
                    <a:pt x="927" y="14"/>
                    <a:pt x="899" y="42"/>
                  </a:cubicBezTo>
                  <a:lnTo>
                    <a:pt x="0" y="1166"/>
                  </a:lnTo>
                  <a:lnTo>
                    <a:pt x="169" y="1334"/>
                  </a:lnTo>
                  <a:lnTo>
                    <a:pt x="1067" y="211"/>
                  </a:lnTo>
                  <a:cubicBezTo>
                    <a:pt x="1124" y="155"/>
                    <a:pt x="1124" y="98"/>
                    <a:pt x="1067" y="42"/>
                  </a:cubicBezTo>
                  <a:cubicBezTo>
                    <a:pt x="1039" y="14"/>
                    <a:pt x="1011" y="0"/>
                    <a:pt x="983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8" name="Google Shape;1258;p15"/>
            <p:cNvSpPr/>
            <p:nvPr/>
          </p:nvSpPr>
          <p:spPr>
            <a:xfrm>
              <a:off x="3585325" y="1722250"/>
              <a:ext cx="8450" cy="37950"/>
            </a:xfrm>
            <a:custGeom>
              <a:rect b="b" l="l" r="r" t="t"/>
              <a:pathLst>
                <a:path extrusionOk="0" h="1518" w="338">
                  <a:moveTo>
                    <a:pt x="225" y="1"/>
                  </a:moveTo>
                  <a:cubicBezTo>
                    <a:pt x="169" y="1"/>
                    <a:pt x="113" y="57"/>
                    <a:pt x="113" y="113"/>
                  </a:cubicBezTo>
                  <a:lnTo>
                    <a:pt x="0" y="1517"/>
                  </a:lnTo>
                  <a:lnTo>
                    <a:pt x="169" y="1517"/>
                  </a:lnTo>
                  <a:lnTo>
                    <a:pt x="337" y="113"/>
                  </a:lnTo>
                  <a:cubicBezTo>
                    <a:pt x="337" y="57"/>
                    <a:pt x="281" y="1"/>
                    <a:pt x="225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9" name="Google Shape;1259;p15"/>
            <p:cNvSpPr/>
            <p:nvPr/>
          </p:nvSpPr>
          <p:spPr>
            <a:xfrm>
              <a:off x="3781900" y="1799850"/>
              <a:ext cx="26700" cy="34775"/>
            </a:xfrm>
            <a:custGeom>
              <a:rect b="b" l="l" r="r" t="t"/>
              <a:pathLst>
                <a:path extrusionOk="0" h="1391" w="1068">
                  <a:moveTo>
                    <a:pt x="983" y="0"/>
                  </a:moveTo>
                  <a:cubicBezTo>
                    <a:pt x="955" y="0"/>
                    <a:pt x="927" y="14"/>
                    <a:pt x="899" y="42"/>
                  </a:cubicBezTo>
                  <a:lnTo>
                    <a:pt x="0" y="1222"/>
                  </a:lnTo>
                  <a:lnTo>
                    <a:pt x="225" y="1390"/>
                  </a:lnTo>
                  <a:lnTo>
                    <a:pt x="1067" y="154"/>
                  </a:lnTo>
                  <a:cubicBezTo>
                    <a:pt x="1067" y="154"/>
                    <a:pt x="1067" y="42"/>
                    <a:pt x="1067" y="42"/>
                  </a:cubicBezTo>
                  <a:cubicBezTo>
                    <a:pt x="1039" y="14"/>
                    <a:pt x="1011" y="0"/>
                    <a:pt x="983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0" name="Google Shape;1260;p15"/>
            <p:cNvSpPr/>
            <p:nvPr/>
          </p:nvSpPr>
          <p:spPr>
            <a:xfrm>
              <a:off x="3745375" y="1775625"/>
              <a:ext cx="23900" cy="36525"/>
            </a:xfrm>
            <a:custGeom>
              <a:rect b="b" l="l" r="r" t="t"/>
              <a:pathLst>
                <a:path extrusionOk="0" h="1461" w="956">
                  <a:moveTo>
                    <a:pt x="900" y="0"/>
                  </a:moveTo>
                  <a:cubicBezTo>
                    <a:pt x="843" y="0"/>
                    <a:pt x="731" y="0"/>
                    <a:pt x="731" y="56"/>
                  </a:cubicBezTo>
                  <a:lnTo>
                    <a:pt x="1" y="1348"/>
                  </a:lnTo>
                  <a:lnTo>
                    <a:pt x="226" y="1460"/>
                  </a:lnTo>
                  <a:lnTo>
                    <a:pt x="900" y="169"/>
                  </a:lnTo>
                  <a:cubicBezTo>
                    <a:pt x="956" y="113"/>
                    <a:pt x="956" y="56"/>
                    <a:pt x="900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1" name="Google Shape;1261;p15"/>
            <p:cNvSpPr/>
            <p:nvPr/>
          </p:nvSpPr>
          <p:spPr>
            <a:xfrm>
              <a:off x="3708875" y="1756775"/>
              <a:ext cx="19675" cy="37125"/>
            </a:xfrm>
            <a:custGeom>
              <a:rect b="b" l="l" r="r" t="t"/>
              <a:pathLst>
                <a:path extrusionOk="0" h="1485" w="787">
                  <a:moveTo>
                    <a:pt x="627" y="1"/>
                  </a:moveTo>
                  <a:cubicBezTo>
                    <a:pt x="590" y="1"/>
                    <a:pt x="562" y="41"/>
                    <a:pt x="562" y="80"/>
                  </a:cubicBezTo>
                  <a:lnTo>
                    <a:pt x="1" y="1372"/>
                  </a:lnTo>
                  <a:lnTo>
                    <a:pt x="169" y="1484"/>
                  </a:lnTo>
                  <a:lnTo>
                    <a:pt x="731" y="136"/>
                  </a:lnTo>
                  <a:cubicBezTo>
                    <a:pt x="787" y="80"/>
                    <a:pt x="731" y="24"/>
                    <a:pt x="675" y="24"/>
                  </a:cubicBezTo>
                  <a:cubicBezTo>
                    <a:pt x="658" y="8"/>
                    <a:pt x="642" y="1"/>
                    <a:pt x="627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2" name="Google Shape;1262;p15"/>
            <p:cNvSpPr/>
            <p:nvPr/>
          </p:nvSpPr>
          <p:spPr>
            <a:xfrm>
              <a:off x="3319950" y="2568950"/>
              <a:ext cx="22475" cy="36525"/>
            </a:xfrm>
            <a:custGeom>
              <a:rect b="b" l="l" r="r" t="t"/>
              <a:pathLst>
                <a:path extrusionOk="0" h="1461" w="899">
                  <a:moveTo>
                    <a:pt x="730" y="0"/>
                  </a:moveTo>
                  <a:lnTo>
                    <a:pt x="0" y="1292"/>
                  </a:lnTo>
                  <a:cubicBezTo>
                    <a:pt x="0" y="1348"/>
                    <a:pt x="0" y="1404"/>
                    <a:pt x="56" y="1460"/>
                  </a:cubicBezTo>
                  <a:lnTo>
                    <a:pt x="112" y="1460"/>
                  </a:lnTo>
                  <a:cubicBezTo>
                    <a:pt x="169" y="1404"/>
                    <a:pt x="225" y="1404"/>
                    <a:pt x="225" y="1348"/>
                  </a:cubicBezTo>
                  <a:lnTo>
                    <a:pt x="899" y="113"/>
                  </a:lnTo>
                  <a:lnTo>
                    <a:pt x="73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3" name="Google Shape;1263;p15"/>
            <p:cNvSpPr/>
            <p:nvPr/>
          </p:nvSpPr>
          <p:spPr>
            <a:xfrm>
              <a:off x="3780500" y="2547875"/>
              <a:ext cx="25275" cy="35125"/>
            </a:xfrm>
            <a:custGeom>
              <a:rect b="b" l="l" r="r" t="t"/>
              <a:pathLst>
                <a:path extrusionOk="0" h="1405" w="1011">
                  <a:moveTo>
                    <a:pt x="169" y="1"/>
                  </a:moveTo>
                  <a:lnTo>
                    <a:pt x="0" y="169"/>
                  </a:lnTo>
                  <a:lnTo>
                    <a:pt x="786" y="1349"/>
                  </a:lnTo>
                  <a:cubicBezTo>
                    <a:pt x="786" y="1405"/>
                    <a:pt x="843" y="1405"/>
                    <a:pt x="899" y="1405"/>
                  </a:cubicBezTo>
                  <a:lnTo>
                    <a:pt x="955" y="1405"/>
                  </a:lnTo>
                  <a:cubicBezTo>
                    <a:pt x="1011" y="1349"/>
                    <a:pt x="1011" y="1293"/>
                    <a:pt x="955" y="1236"/>
                  </a:cubicBez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4" name="Google Shape;1264;p15"/>
            <p:cNvSpPr/>
            <p:nvPr/>
          </p:nvSpPr>
          <p:spPr>
            <a:xfrm>
              <a:off x="3815600" y="2522600"/>
              <a:ext cx="28100" cy="32325"/>
            </a:xfrm>
            <a:custGeom>
              <a:rect b="b" l="l" r="r" t="t"/>
              <a:pathLst>
                <a:path extrusionOk="0" h="1293" w="1124">
                  <a:moveTo>
                    <a:pt x="169" y="1"/>
                  </a:moveTo>
                  <a:lnTo>
                    <a:pt x="0" y="113"/>
                  </a:lnTo>
                  <a:lnTo>
                    <a:pt x="899" y="1236"/>
                  </a:lnTo>
                  <a:cubicBezTo>
                    <a:pt x="899" y="1236"/>
                    <a:pt x="955" y="1236"/>
                    <a:pt x="1011" y="1293"/>
                  </a:cubicBezTo>
                  <a:lnTo>
                    <a:pt x="1067" y="1293"/>
                  </a:lnTo>
                  <a:cubicBezTo>
                    <a:pt x="1123" y="1236"/>
                    <a:pt x="1123" y="1124"/>
                    <a:pt x="1067" y="1124"/>
                  </a:cubicBez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5" name="Google Shape;1265;p15"/>
            <p:cNvSpPr/>
            <p:nvPr/>
          </p:nvSpPr>
          <p:spPr>
            <a:xfrm>
              <a:off x="3846475" y="2494525"/>
              <a:ext cx="30925" cy="30575"/>
            </a:xfrm>
            <a:custGeom>
              <a:rect b="b" l="l" r="r" t="t"/>
              <a:pathLst>
                <a:path extrusionOk="0" h="1223" w="1237">
                  <a:moveTo>
                    <a:pt x="169" y="0"/>
                  </a:moveTo>
                  <a:lnTo>
                    <a:pt x="1" y="169"/>
                  </a:lnTo>
                  <a:lnTo>
                    <a:pt x="1012" y="1180"/>
                  </a:lnTo>
                  <a:cubicBezTo>
                    <a:pt x="1040" y="1208"/>
                    <a:pt x="1068" y="1222"/>
                    <a:pt x="1096" y="1222"/>
                  </a:cubicBezTo>
                  <a:cubicBezTo>
                    <a:pt x="1124" y="1222"/>
                    <a:pt x="1152" y="1208"/>
                    <a:pt x="1180" y="1180"/>
                  </a:cubicBezTo>
                  <a:cubicBezTo>
                    <a:pt x="1236" y="1124"/>
                    <a:pt x="1236" y="1068"/>
                    <a:pt x="1180" y="1011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6" name="Google Shape;1266;p15"/>
            <p:cNvSpPr/>
            <p:nvPr/>
          </p:nvSpPr>
          <p:spPr>
            <a:xfrm>
              <a:off x="3745375" y="2570350"/>
              <a:ext cx="22500" cy="35125"/>
            </a:xfrm>
            <a:custGeom>
              <a:rect b="b" l="l" r="r" t="t"/>
              <a:pathLst>
                <a:path extrusionOk="0" h="1405" w="900">
                  <a:moveTo>
                    <a:pt x="169" y="0"/>
                  </a:moveTo>
                  <a:lnTo>
                    <a:pt x="1" y="113"/>
                  </a:lnTo>
                  <a:lnTo>
                    <a:pt x="675" y="1348"/>
                  </a:lnTo>
                  <a:cubicBezTo>
                    <a:pt x="675" y="1404"/>
                    <a:pt x="731" y="1404"/>
                    <a:pt x="787" y="1404"/>
                  </a:cubicBezTo>
                  <a:lnTo>
                    <a:pt x="843" y="1404"/>
                  </a:lnTo>
                  <a:cubicBezTo>
                    <a:pt x="900" y="1404"/>
                    <a:pt x="900" y="1292"/>
                    <a:pt x="843" y="1292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7" name="Google Shape;1267;p15"/>
            <p:cNvSpPr/>
            <p:nvPr/>
          </p:nvSpPr>
          <p:spPr>
            <a:xfrm>
              <a:off x="3666750" y="2602650"/>
              <a:ext cx="15475" cy="39325"/>
            </a:xfrm>
            <a:custGeom>
              <a:rect b="b" l="l" r="r" t="t"/>
              <a:pathLst>
                <a:path extrusionOk="0" h="1573" w="619">
                  <a:moveTo>
                    <a:pt x="225" y="0"/>
                  </a:moveTo>
                  <a:lnTo>
                    <a:pt x="1" y="56"/>
                  </a:lnTo>
                  <a:lnTo>
                    <a:pt x="394" y="1460"/>
                  </a:lnTo>
                  <a:cubicBezTo>
                    <a:pt x="394" y="1517"/>
                    <a:pt x="450" y="1573"/>
                    <a:pt x="506" y="1573"/>
                  </a:cubicBezTo>
                  <a:lnTo>
                    <a:pt x="562" y="1573"/>
                  </a:lnTo>
                  <a:cubicBezTo>
                    <a:pt x="619" y="1517"/>
                    <a:pt x="619" y="1460"/>
                    <a:pt x="619" y="1404"/>
                  </a:cubicBez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8" name="Google Shape;1268;p15"/>
            <p:cNvSpPr/>
            <p:nvPr/>
          </p:nvSpPr>
          <p:spPr>
            <a:xfrm>
              <a:off x="3624625" y="2613875"/>
              <a:ext cx="12675" cy="37925"/>
            </a:xfrm>
            <a:custGeom>
              <a:rect b="b" l="l" r="r" t="t"/>
              <a:pathLst>
                <a:path extrusionOk="0" h="1517" w="507">
                  <a:moveTo>
                    <a:pt x="1" y="0"/>
                  </a:moveTo>
                  <a:lnTo>
                    <a:pt x="282" y="1405"/>
                  </a:lnTo>
                  <a:cubicBezTo>
                    <a:pt x="282" y="1461"/>
                    <a:pt x="338" y="1517"/>
                    <a:pt x="394" y="1517"/>
                  </a:cubicBezTo>
                  <a:cubicBezTo>
                    <a:pt x="450" y="1517"/>
                    <a:pt x="506" y="1461"/>
                    <a:pt x="450" y="1405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9" name="Google Shape;1269;p15"/>
            <p:cNvSpPr/>
            <p:nvPr/>
          </p:nvSpPr>
          <p:spPr>
            <a:xfrm>
              <a:off x="3706075" y="2588600"/>
              <a:ext cx="18275" cy="36525"/>
            </a:xfrm>
            <a:custGeom>
              <a:rect b="b" l="l" r="r" t="t"/>
              <a:pathLst>
                <a:path extrusionOk="0" h="1461" w="731">
                  <a:moveTo>
                    <a:pt x="169" y="0"/>
                  </a:moveTo>
                  <a:lnTo>
                    <a:pt x="0" y="57"/>
                  </a:lnTo>
                  <a:lnTo>
                    <a:pt x="506" y="1405"/>
                  </a:lnTo>
                  <a:cubicBezTo>
                    <a:pt x="562" y="1461"/>
                    <a:pt x="562" y="1461"/>
                    <a:pt x="618" y="1461"/>
                  </a:cubicBezTo>
                  <a:lnTo>
                    <a:pt x="674" y="1461"/>
                  </a:lnTo>
                  <a:cubicBezTo>
                    <a:pt x="730" y="1461"/>
                    <a:pt x="730" y="1405"/>
                    <a:pt x="730" y="1348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0" name="Google Shape;1270;p15"/>
            <p:cNvSpPr/>
            <p:nvPr/>
          </p:nvSpPr>
          <p:spPr>
            <a:xfrm>
              <a:off x="3875975" y="2462225"/>
              <a:ext cx="32325" cy="28100"/>
            </a:xfrm>
            <a:custGeom>
              <a:rect b="b" l="l" r="r" t="t"/>
              <a:pathLst>
                <a:path extrusionOk="0" h="1124" w="1293">
                  <a:moveTo>
                    <a:pt x="113" y="1"/>
                  </a:moveTo>
                  <a:lnTo>
                    <a:pt x="0" y="169"/>
                  </a:lnTo>
                  <a:lnTo>
                    <a:pt x="1124" y="1124"/>
                  </a:lnTo>
                  <a:lnTo>
                    <a:pt x="1180" y="1124"/>
                  </a:lnTo>
                  <a:cubicBezTo>
                    <a:pt x="1180" y="1124"/>
                    <a:pt x="1236" y="1068"/>
                    <a:pt x="1236" y="1068"/>
                  </a:cubicBezTo>
                  <a:cubicBezTo>
                    <a:pt x="1292" y="1012"/>
                    <a:pt x="1292" y="955"/>
                    <a:pt x="1236" y="899"/>
                  </a:cubicBezTo>
                  <a:lnTo>
                    <a:pt x="11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1" name="Google Shape;1271;p15"/>
            <p:cNvSpPr/>
            <p:nvPr/>
          </p:nvSpPr>
          <p:spPr>
            <a:xfrm>
              <a:off x="3975650" y="2230550"/>
              <a:ext cx="37950" cy="9850"/>
            </a:xfrm>
            <a:custGeom>
              <a:rect b="b" l="l" r="r" t="t"/>
              <a:pathLst>
                <a:path extrusionOk="0" h="394" w="1518">
                  <a:moveTo>
                    <a:pt x="1" y="1"/>
                  </a:moveTo>
                  <a:lnTo>
                    <a:pt x="1" y="225"/>
                  </a:lnTo>
                  <a:lnTo>
                    <a:pt x="1405" y="394"/>
                  </a:lnTo>
                  <a:cubicBezTo>
                    <a:pt x="1461" y="394"/>
                    <a:pt x="1517" y="338"/>
                    <a:pt x="1517" y="281"/>
                  </a:cubicBezTo>
                  <a:cubicBezTo>
                    <a:pt x="1517" y="225"/>
                    <a:pt x="1461" y="169"/>
                    <a:pt x="1405" y="169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2" name="Google Shape;1272;p15"/>
            <p:cNvSpPr/>
            <p:nvPr/>
          </p:nvSpPr>
          <p:spPr>
            <a:xfrm>
              <a:off x="3901250" y="2428525"/>
              <a:ext cx="35125" cy="25300"/>
            </a:xfrm>
            <a:custGeom>
              <a:rect b="b" l="l" r="r" t="t"/>
              <a:pathLst>
                <a:path extrusionOk="0" h="1012" w="1405">
                  <a:moveTo>
                    <a:pt x="113" y="1"/>
                  </a:moveTo>
                  <a:lnTo>
                    <a:pt x="0" y="225"/>
                  </a:lnTo>
                  <a:lnTo>
                    <a:pt x="1180" y="1012"/>
                  </a:lnTo>
                  <a:lnTo>
                    <a:pt x="1236" y="1012"/>
                  </a:lnTo>
                  <a:cubicBezTo>
                    <a:pt x="1348" y="1012"/>
                    <a:pt x="1404" y="843"/>
                    <a:pt x="1292" y="843"/>
                  </a:cubicBezTo>
                  <a:lnTo>
                    <a:pt x="11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3" name="Google Shape;1273;p15"/>
            <p:cNvSpPr/>
            <p:nvPr/>
          </p:nvSpPr>
          <p:spPr>
            <a:xfrm>
              <a:off x="3967225" y="2274075"/>
              <a:ext cx="37950" cy="12675"/>
            </a:xfrm>
            <a:custGeom>
              <a:rect b="b" l="l" r="r" t="t"/>
              <a:pathLst>
                <a:path extrusionOk="0" h="507" w="1518">
                  <a:moveTo>
                    <a:pt x="57" y="1"/>
                  </a:moveTo>
                  <a:lnTo>
                    <a:pt x="1" y="169"/>
                  </a:lnTo>
                  <a:lnTo>
                    <a:pt x="1405" y="506"/>
                  </a:lnTo>
                  <a:cubicBezTo>
                    <a:pt x="1461" y="450"/>
                    <a:pt x="1517" y="450"/>
                    <a:pt x="1517" y="394"/>
                  </a:cubicBezTo>
                  <a:cubicBezTo>
                    <a:pt x="1517" y="338"/>
                    <a:pt x="1461" y="281"/>
                    <a:pt x="1461" y="281"/>
                  </a:cubicBezTo>
                  <a:lnTo>
                    <a:pt x="5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4" name="Google Shape;1274;p15"/>
            <p:cNvSpPr/>
            <p:nvPr/>
          </p:nvSpPr>
          <p:spPr>
            <a:xfrm>
              <a:off x="3977075" y="2189825"/>
              <a:ext cx="37925" cy="5650"/>
            </a:xfrm>
            <a:custGeom>
              <a:rect b="b" l="l" r="r" t="t"/>
              <a:pathLst>
                <a:path extrusionOk="0" h="226" w="1517">
                  <a:moveTo>
                    <a:pt x="0" y="1"/>
                  </a:moveTo>
                  <a:lnTo>
                    <a:pt x="0" y="57"/>
                  </a:lnTo>
                  <a:cubicBezTo>
                    <a:pt x="0" y="113"/>
                    <a:pt x="0" y="169"/>
                    <a:pt x="0" y="225"/>
                  </a:cubicBezTo>
                  <a:lnTo>
                    <a:pt x="1404" y="225"/>
                  </a:lnTo>
                  <a:cubicBezTo>
                    <a:pt x="1460" y="225"/>
                    <a:pt x="1517" y="169"/>
                    <a:pt x="1517" y="113"/>
                  </a:cubicBezTo>
                  <a:cubicBezTo>
                    <a:pt x="1517" y="57"/>
                    <a:pt x="1460" y="1"/>
                    <a:pt x="1404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5" name="Google Shape;1275;p15"/>
            <p:cNvSpPr/>
            <p:nvPr/>
          </p:nvSpPr>
          <p:spPr>
            <a:xfrm>
              <a:off x="3923700" y="2392025"/>
              <a:ext cx="36550" cy="22500"/>
            </a:xfrm>
            <a:custGeom>
              <a:rect b="b" l="l" r="r" t="t"/>
              <a:pathLst>
                <a:path extrusionOk="0" h="900" w="1462">
                  <a:moveTo>
                    <a:pt x="113" y="0"/>
                  </a:moveTo>
                  <a:lnTo>
                    <a:pt x="1" y="169"/>
                  </a:lnTo>
                  <a:lnTo>
                    <a:pt x="1236" y="899"/>
                  </a:lnTo>
                  <a:lnTo>
                    <a:pt x="1293" y="899"/>
                  </a:lnTo>
                  <a:cubicBezTo>
                    <a:pt x="1349" y="899"/>
                    <a:pt x="1405" y="843"/>
                    <a:pt x="1405" y="843"/>
                  </a:cubicBezTo>
                  <a:cubicBezTo>
                    <a:pt x="1461" y="787"/>
                    <a:pt x="1405" y="731"/>
                    <a:pt x="1349" y="674"/>
                  </a:cubicBezTo>
                  <a:lnTo>
                    <a:pt x="11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6" name="Google Shape;1276;p15"/>
            <p:cNvSpPr/>
            <p:nvPr/>
          </p:nvSpPr>
          <p:spPr>
            <a:xfrm>
              <a:off x="3956000" y="2313400"/>
              <a:ext cx="37950" cy="15475"/>
            </a:xfrm>
            <a:custGeom>
              <a:rect b="b" l="l" r="r" t="t"/>
              <a:pathLst>
                <a:path extrusionOk="0" h="619" w="1518">
                  <a:moveTo>
                    <a:pt x="57" y="0"/>
                  </a:moveTo>
                  <a:lnTo>
                    <a:pt x="1" y="225"/>
                  </a:lnTo>
                  <a:lnTo>
                    <a:pt x="1405" y="618"/>
                  </a:lnTo>
                  <a:cubicBezTo>
                    <a:pt x="1461" y="618"/>
                    <a:pt x="1517" y="618"/>
                    <a:pt x="1517" y="562"/>
                  </a:cubicBezTo>
                  <a:cubicBezTo>
                    <a:pt x="1517" y="506"/>
                    <a:pt x="1517" y="450"/>
                    <a:pt x="1461" y="450"/>
                  </a:cubicBezTo>
                  <a:lnTo>
                    <a:pt x="5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7" name="Google Shape;1277;p15"/>
            <p:cNvSpPr/>
            <p:nvPr/>
          </p:nvSpPr>
          <p:spPr>
            <a:xfrm>
              <a:off x="3941950" y="2354125"/>
              <a:ext cx="36550" cy="19675"/>
            </a:xfrm>
            <a:custGeom>
              <a:rect b="b" l="l" r="r" t="t"/>
              <a:pathLst>
                <a:path extrusionOk="0" h="787" w="1462">
                  <a:moveTo>
                    <a:pt x="57" y="0"/>
                  </a:moveTo>
                  <a:lnTo>
                    <a:pt x="1" y="225"/>
                  </a:lnTo>
                  <a:lnTo>
                    <a:pt x="1293" y="786"/>
                  </a:lnTo>
                  <a:lnTo>
                    <a:pt x="1349" y="786"/>
                  </a:lnTo>
                  <a:cubicBezTo>
                    <a:pt x="1405" y="786"/>
                    <a:pt x="1405" y="730"/>
                    <a:pt x="1461" y="730"/>
                  </a:cubicBezTo>
                  <a:cubicBezTo>
                    <a:pt x="1461" y="618"/>
                    <a:pt x="1461" y="562"/>
                    <a:pt x="1405" y="562"/>
                  </a:cubicBezTo>
                  <a:lnTo>
                    <a:pt x="5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8" name="Google Shape;1278;p15"/>
            <p:cNvSpPr/>
            <p:nvPr/>
          </p:nvSpPr>
          <p:spPr>
            <a:xfrm>
              <a:off x="3152850" y="2427125"/>
              <a:ext cx="32325" cy="23900"/>
            </a:xfrm>
            <a:custGeom>
              <a:rect b="b" l="l" r="r" t="t"/>
              <a:pathLst>
                <a:path extrusionOk="0" h="956" w="1293">
                  <a:moveTo>
                    <a:pt x="1236" y="1"/>
                  </a:moveTo>
                  <a:lnTo>
                    <a:pt x="1" y="787"/>
                  </a:lnTo>
                  <a:cubicBezTo>
                    <a:pt x="1" y="787"/>
                    <a:pt x="1" y="899"/>
                    <a:pt x="1" y="899"/>
                  </a:cubicBezTo>
                  <a:cubicBezTo>
                    <a:pt x="57" y="955"/>
                    <a:pt x="57" y="955"/>
                    <a:pt x="113" y="955"/>
                  </a:cubicBezTo>
                  <a:lnTo>
                    <a:pt x="169" y="955"/>
                  </a:lnTo>
                  <a:lnTo>
                    <a:pt x="1292" y="169"/>
                  </a:lnTo>
                  <a:lnTo>
                    <a:pt x="123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9" name="Google Shape;1279;p15"/>
            <p:cNvSpPr/>
            <p:nvPr/>
          </p:nvSpPr>
          <p:spPr>
            <a:xfrm>
              <a:off x="3077025" y="2229150"/>
              <a:ext cx="37950" cy="9850"/>
            </a:xfrm>
            <a:custGeom>
              <a:rect b="b" l="l" r="r" t="t"/>
              <a:pathLst>
                <a:path extrusionOk="0" h="394" w="1518">
                  <a:moveTo>
                    <a:pt x="1517" y="0"/>
                  </a:moveTo>
                  <a:lnTo>
                    <a:pt x="113" y="169"/>
                  </a:lnTo>
                  <a:cubicBezTo>
                    <a:pt x="57" y="169"/>
                    <a:pt x="1" y="225"/>
                    <a:pt x="57" y="281"/>
                  </a:cubicBezTo>
                  <a:cubicBezTo>
                    <a:pt x="57" y="337"/>
                    <a:pt x="57" y="394"/>
                    <a:pt x="113" y="394"/>
                  </a:cubicBezTo>
                  <a:lnTo>
                    <a:pt x="1517" y="225"/>
                  </a:lnTo>
                  <a:lnTo>
                    <a:pt x="151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0" name="Google Shape;1280;p15"/>
            <p:cNvSpPr/>
            <p:nvPr/>
          </p:nvSpPr>
          <p:spPr>
            <a:xfrm>
              <a:off x="3179525" y="2460825"/>
              <a:ext cx="32325" cy="28100"/>
            </a:xfrm>
            <a:custGeom>
              <a:rect b="b" l="l" r="r" t="t"/>
              <a:pathLst>
                <a:path extrusionOk="0" h="1124" w="1293">
                  <a:moveTo>
                    <a:pt x="1180" y="1"/>
                  </a:moveTo>
                  <a:lnTo>
                    <a:pt x="57" y="955"/>
                  </a:lnTo>
                  <a:cubicBezTo>
                    <a:pt x="1" y="1011"/>
                    <a:pt x="1" y="1124"/>
                    <a:pt x="113" y="1124"/>
                  </a:cubicBezTo>
                  <a:lnTo>
                    <a:pt x="169" y="1124"/>
                  </a:lnTo>
                  <a:lnTo>
                    <a:pt x="1292" y="225"/>
                  </a:lnTo>
                  <a:lnTo>
                    <a:pt x="118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1" name="Google Shape;1281;p15"/>
            <p:cNvSpPr/>
            <p:nvPr/>
          </p:nvSpPr>
          <p:spPr>
            <a:xfrm>
              <a:off x="3128975" y="2390625"/>
              <a:ext cx="36550" cy="22475"/>
            </a:xfrm>
            <a:custGeom>
              <a:rect b="b" l="l" r="r" t="t"/>
              <a:pathLst>
                <a:path extrusionOk="0" h="899" w="1462">
                  <a:moveTo>
                    <a:pt x="1349" y="0"/>
                  </a:moveTo>
                  <a:lnTo>
                    <a:pt x="57" y="730"/>
                  </a:lnTo>
                  <a:cubicBezTo>
                    <a:pt x="1" y="730"/>
                    <a:pt x="1" y="787"/>
                    <a:pt x="1" y="843"/>
                  </a:cubicBezTo>
                  <a:cubicBezTo>
                    <a:pt x="57" y="899"/>
                    <a:pt x="57" y="899"/>
                    <a:pt x="113" y="899"/>
                  </a:cubicBezTo>
                  <a:lnTo>
                    <a:pt x="169" y="899"/>
                  </a:lnTo>
                  <a:lnTo>
                    <a:pt x="1461" y="225"/>
                  </a:lnTo>
                  <a:lnTo>
                    <a:pt x="134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2" name="Google Shape;1282;p15"/>
            <p:cNvSpPr/>
            <p:nvPr/>
          </p:nvSpPr>
          <p:spPr>
            <a:xfrm>
              <a:off x="3109325" y="2351300"/>
              <a:ext cx="36525" cy="19675"/>
            </a:xfrm>
            <a:custGeom>
              <a:rect b="b" l="l" r="r" t="t"/>
              <a:pathLst>
                <a:path extrusionOk="0" h="787" w="1461">
                  <a:moveTo>
                    <a:pt x="1405" y="1"/>
                  </a:moveTo>
                  <a:lnTo>
                    <a:pt x="57" y="562"/>
                  </a:lnTo>
                  <a:cubicBezTo>
                    <a:pt x="0" y="562"/>
                    <a:pt x="0" y="618"/>
                    <a:pt x="0" y="675"/>
                  </a:cubicBezTo>
                  <a:cubicBezTo>
                    <a:pt x="0" y="731"/>
                    <a:pt x="57" y="787"/>
                    <a:pt x="113" y="787"/>
                  </a:cubicBezTo>
                  <a:lnTo>
                    <a:pt x="169" y="787"/>
                  </a:lnTo>
                  <a:lnTo>
                    <a:pt x="1461" y="225"/>
                  </a:lnTo>
                  <a:cubicBezTo>
                    <a:pt x="1461" y="169"/>
                    <a:pt x="1405" y="57"/>
                    <a:pt x="1405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3" name="Google Shape;1283;p15"/>
            <p:cNvSpPr/>
            <p:nvPr/>
          </p:nvSpPr>
          <p:spPr>
            <a:xfrm>
              <a:off x="3082650" y="2269875"/>
              <a:ext cx="37925" cy="12650"/>
            </a:xfrm>
            <a:custGeom>
              <a:rect b="b" l="l" r="r" t="t"/>
              <a:pathLst>
                <a:path extrusionOk="0" h="506" w="1517">
                  <a:moveTo>
                    <a:pt x="1517" y="0"/>
                  </a:moveTo>
                  <a:lnTo>
                    <a:pt x="113" y="281"/>
                  </a:lnTo>
                  <a:cubicBezTo>
                    <a:pt x="56" y="281"/>
                    <a:pt x="0" y="337"/>
                    <a:pt x="0" y="449"/>
                  </a:cubicBezTo>
                  <a:cubicBezTo>
                    <a:pt x="56" y="449"/>
                    <a:pt x="56" y="506"/>
                    <a:pt x="113" y="506"/>
                  </a:cubicBezTo>
                  <a:lnTo>
                    <a:pt x="1517" y="225"/>
                  </a:lnTo>
                  <a:cubicBezTo>
                    <a:pt x="1517" y="169"/>
                    <a:pt x="1517" y="112"/>
                    <a:pt x="1517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4" name="Google Shape;1284;p15"/>
            <p:cNvSpPr/>
            <p:nvPr/>
          </p:nvSpPr>
          <p:spPr>
            <a:xfrm>
              <a:off x="3092475" y="2312000"/>
              <a:ext cx="39350" cy="16875"/>
            </a:xfrm>
            <a:custGeom>
              <a:rect b="b" l="l" r="r" t="t"/>
              <a:pathLst>
                <a:path extrusionOk="0" h="675" w="1574">
                  <a:moveTo>
                    <a:pt x="1517" y="0"/>
                  </a:moveTo>
                  <a:lnTo>
                    <a:pt x="113" y="449"/>
                  </a:lnTo>
                  <a:cubicBezTo>
                    <a:pt x="57" y="449"/>
                    <a:pt x="0" y="506"/>
                    <a:pt x="57" y="562"/>
                  </a:cubicBezTo>
                  <a:cubicBezTo>
                    <a:pt x="57" y="618"/>
                    <a:pt x="113" y="674"/>
                    <a:pt x="169" y="674"/>
                  </a:cubicBezTo>
                  <a:lnTo>
                    <a:pt x="1573" y="225"/>
                  </a:lnTo>
                  <a:lnTo>
                    <a:pt x="151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5" name="Google Shape;1285;p15"/>
            <p:cNvSpPr/>
            <p:nvPr/>
          </p:nvSpPr>
          <p:spPr>
            <a:xfrm>
              <a:off x="3210425" y="2491725"/>
              <a:ext cx="29500" cy="30550"/>
            </a:xfrm>
            <a:custGeom>
              <a:rect b="b" l="l" r="r" t="t"/>
              <a:pathLst>
                <a:path extrusionOk="0" h="1222" w="1180">
                  <a:moveTo>
                    <a:pt x="1067" y="0"/>
                  </a:moveTo>
                  <a:lnTo>
                    <a:pt x="0" y="1067"/>
                  </a:lnTo>
                  <a:cubicBezTo>
                    <a:pt x="0" y="1067"/>
                    <a:pt x="0" y="1180"/>
                    <a:pt x="0" y="1180"/>
                  </a:cubicBezTo>
                  <a:cubicBezTo>
                    <a:pt x="28" y="1208"/>
                    <a:pt x="56" y="1222"/>
                    <a:pt x="85" y="1222"/>
                  </a:cubicBezTo>
                  <a:cubicBezTo>
                    <a:pt x="113" y="1222"/>
                    <a:pt x="141" y="1208"/>
                    <a:pt x="169" y="1180"/>
                  </a:cubicBezTo>
                  <a:lnTo>
                    <a:pt x="1180" y="169"/>
                  </a:lnTo>
                  <a:cubicBezTo>
                    <a:pt x="1124" y="112"/>
                    <a:pt x="1067" y="56"/>
                    <a:pt x="1067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6" name="Google Shape;1286;p15"/>
            <p:cNvSpPr/>
            <p:nvPr/>
          </p:nvSpPr>
          <p:spPr>
            <a:xfrm>
              <a:off x="3540375" y="2622300"/>
              <a:ext cx="5650" cy="37925"/>
            </a:xfrm>
            <a:custGeom>
              <a:rect b="b" l="l" r="r" t="t"/>
              <a:pathLst>
                <a:path extrusionOk="0" h="1517" w="226">
                  <a:moveTo>
                    <a:pt x="1" y="0"/>
                  </a:moveTo>
                  <a:lnTo>
                    <a:pt x="1" y="1405"/>
                  </a:lnTo>
                  <a:cubicBezTo>
                    <a:pt x="1" y="1461"/>
                    <a:pt x="57" y="1517"/>
                    <a:pt x="113" y="1517"/>
                  </a:cubicBezTo>
                  <a:cubicBezTo>
                    <a:pt x="169" y="1517"/>
                    <a:pt x="226" y="1461"/>
                    <a:pt x="226" y="1405"/>
                  </a:cubicBezTo>
                  <a:lnTo>
                    <a:pt x="226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7" name="Google Shape;1287;p15"/>
            <p:cNvSpPr/>
            <p:nvPr/>
          </p:nvSpPr>
          <p:spPr>
            <a:xfrm>
              <a:off x="3495450" y="2619500"/>
              <a:ext cx="8450" cy="39325"/>
            </a:xfrm>
            <a:custGeom>
              <a:rect b="b" l="l" r="r" t="t"/>
              <a:pathLst>
                <a:path extrusionOk="0" h="1573" w="338">
                  <a:moveTo>
                    <a:pt x="113" y="0"/>
                  </a:moveTo>
                  <a:lnTo>
                    <a:pt x="1" y="1460"/>
                  </a:lnTo>
                  <a:cubicBezTo>
                    <a:pt x="1" y="1517"/>
                    <a:pt x="1" y="1517"/>
                    <a:pt x="113" y="1573"/>
                  </a:cubicBezTo>
                  <a:cubicBezTo>
                    <a:pt x="113" y="1573"/>
                    <a:pt x="169" y="1517"/>
                    <a:pt x="169" y="1460"/>
                  </a:cubicBezTo>
                  <a:lnTo>
                    <a:pt x="33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8" name="Google Shape;1288;p15"/>
            <p:cNvSpPr/>
            <p:nvPr/>
          </p:nvSpPr>
          <p:spPr>
            <a:xfrm>
              <a:off x="3449125" y="2612475"/>
              <a:ext cx="11250" cy="39325"/>
            </a:xfrm>
            <a:custGeom>
              <a:rect b="b" l="l" r="r" t="t"/>
              <a:pathLst>
                <a:path extrusionOk="0" h="1573" w="450">
                  <a:moveTo>
                    <a:pt x="281" y="0"/>
                  </a:moveTo>
                  <a:lnTo>
                    <a:pt x="0" y="1404"/>
                  </a:lnTo>
                  <a:cubicBezTo>
                    <a:pt x="0" y="1461"/>
                    <a:pt x="0" y="1517"/>
                    <a:pt x="56" y="1573"/>
                  </a:cubicBezTo>
                  <a:cubicBezTo>
                    <a:pt x="113" y="1573"/>
                    <a:pt x="169" y="1517"/>
                    <a:pt x="169" y="1461"/>
                  </a:cubicBezTo>
                  <a:lnTo>
                    <a:pt x="450" y="56"/>
                  </a:lnTo>
                  <a:cubicBezTo>
                    <a:pt x="393" y="56"/>
                    <a:pt x="337" y="56"/>
                    <a:pt x="281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9" name="Google Shape;1289;p15"/>
            <p:cNvSpPr/>
            <p:nvPr/>
          </p:nvSpPr>
          <p:spPr>
            <a:xfrm>
              <a:off x="3244125" y="2522600"/>
              <a:ext cx="28100" cy="31975"/>
            </a:xfrm>
            <a:custGeom>
              <a:rect b="b" l="l" r="r" t="t"/>
              <a:pathLst>
                <a:path extrusionOk="0" h="1279" w="1124">
                  <a:moveTo>
                    <a:pt x="955" y="1"/>
                  </a:moveTo>
                  <a:lnTo>
                    <a:pt x="56" y="1068"/>
                  </a:lnTo>
                  <a:cubicBezTo>
                    <a:pt x="0" y="1124"/>
                    <a:pt x="0" y="1180"/>
                    <a:pt x="56" y="1236"/>
                  </a:cubicBezTo>
                  <a:cubicBezTo>
                    <a:pt x="56" y="1264"/>
                    <a:pt x="84" y="1278"/>
                    <a:pt x="113" y="1278"/>
                  </a:cubicBezTo>
                  <a:cubicBezTo>
                    <a:pt x="141" y="1278"/>
                    <a:pt x="169" y="1264"/>
                    <a:pt x="169" y="1236"/>
                  </a:cubicBezTo>
                  <a:lnTo>
                    <a:pt x="1124" y="113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0" name="Google Shape;1290;p15"/>
            <p:cNvSpPr/>
            <p:nvPr/>
          </p:nvSpPr>
          <p:spPr>
            <a:xfrm>
              <a:off x="3583925" y="2619500"/>
              <a:ext cx="8450" cy="37925"/>
            </a:xfrm>
            <a:custGeom>
              <a:rect b="b" l="l" r="r" t="t"/>
              <a:pathLst>
                <a:path extrusionOk="0" h="1517" w="338">
                  <a:moveTo>
                    <a:pt x="0" y="0"/>
                  </a:moveTo>
                  <a:lnTo>
                    <a:pt x="112" y="1404"/>
                  </a:lnTo>
                  <a:cubicBezTo>
                    <a:pt x="112" y="1460"/>
                    <a:pt x="169" y="1517"/>
                    <a:pt x="225" y="1517"/>
                  </a:cubicBezTo>
                  <a:cubicBezTo>
                    <a:pt x="281" y="1517"/>
                    <a:pt x="337" y="1460"/>
                    <a:pt x="337" y="1404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1" name="Google Shape;1291;p15"/>
            <p:cNvSpPr/>
            <p:nvPr/>
          </p:nvSpPr>
          <p:spPr>
            <a:xfrm>
              <a:off x="3279225" y="2546475"/>
              <a:ext cx="25300" cy="33725"/>
            </a:xfrm>
            <a:custGeom>
              <a:rect b="b" l="l" r="r" t="t"/>
              <a:pathLst>
                <a:path extrusionOk="0" h="1349" w="1012">
                  <a:moveTo>
                    <a:pt x="899" y="1"/>
                  </a:moveTo>
                  <a:lnTo>
                    <a:pt x="57" y="1180"/>
                  </a:lnTo>
                  <a:cubicBezTo>
                    <a:pt x="0" y="1236"/>
                    <a:pt x="0" y="1292"/>
                    <a:pt x="57" y="1349"/>
                  </a:cubicBezTo>
                  <a:lnTo>
                    <a:pt x="113" y="1349"/>
                  </a:lnTo>
                  <a:cubicBezTo>
                    <a:pt x="169" y="1349"/>
                    <a:pt x="225" y="1349"/>
                    <a:pt x="225" y="1292"/>
                  </a:cubicBezTo>
                  <a:lnTo>
                    <a:pt x="1011" y="113"/>
                  </a:lnTo>
                  <a:lnTo>
                    <a:pt x="89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2" name="Google Shape;1292;p15"/>
            <p:cNvSpPr/>
            <p:nvPr/>
          </p:nvSpPr>
          <p:spPr>
            <a:xfrm>
              <a:off x="3405600" y="2601225"/>
              <a:ext cx="14050" cy="39350"/>
            </a:xfrm>
            <a:custGeom>
              <a:rect b="b" l="l" r="r" t="t"/>
              <a:pathLst>
                <a:path extrusionOk="0" h="1574" w="562">
                  <a:moveTo>
                    <a:pt x="393" y="1"/>
                  </a:moveTo>
                  <a:lnTo>
                    <a:pt x="0" y="1405"/>
                  </a:lnTo>
                  <a:cubicBezTo>
                    <a:pt x="0" y="1461"/>
                    <a:pt x="0" y="1517"/>
                    <a:pt x="56" y="1574"/>
                  </a:cubicBezTo>
                  <a:cubicBezTo>
                    <a:pt x="112" y="1574"/>
                    <a:pt x="169" y="1517"/>
                    <a:pt x="169" y="1461"/>
                  </a:cubicBezTo>
                  <a:lnTo>
                    <a:pt x="562" y="57"/>
                  </a:lnTo>
                  <a:lnTo>
                    <a:pt x="39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3" name="Google Shape;1293;p15"/>
            <p:cNvSpPr/>
            <p:nvPr/>
          </p:nvSpPr>
          <p:spPr>
            <a:xfrm>
              <a:off x="3360650" y="2587200"/>
              <a:ext cx="19700" cy="36525"/>
            </a:xfrm>
            <a:custGeom>
              <a:rect b="b" l="l" r="r" t="t"/>
              <a:pathLst>
                <a:path extrusionOk="0" h="1461" w="788">
                  <a:moveTo>
                    <a:pt x="563" y="0"/>
                  </a:moveTo>
                  <a:lnTo>
                    <a:pt x="1" y="1348"/>
                  </a:lnTo>
                  <a:cubicBezTo>
                    <a:pt x="1" y="1404"/>
                    <a:pt x="57" y="1461"/>
                    <a:pt x="113" y="1461"/>
                  </a:cubicBezTo>
                  <a:cubicBezTo>
                    <a:pt x="169" y="1461"/>
                    <a:pt x="226" y="1461"/>
                    <a:pt x="226" y="1404"/>
                  </a:cubicBezTo>
                  <a:lnTo>
                    <a:pt x="787" y="56"/>
                  </a:lnTo>
                  <a:lnTo>
                    <a:pt x="56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4" name="Google Shape;1294;p15"/>
            <p:cNvSpPr/>
            <p:nvPr/>
          </p:nvSpPr>
          <p:spPr>
            <a:xfrm>
              <a:off x="3301675" y="1786275"/>
              <a:ext cx="40750" cy="62375"/>
            </a:xfrm>
            <a:custGeom>
              <a:rect b="b" l="l" r="r" t="t"/>
              <a:pathLst>
                <a:path extrusionOk="0" h="2495" w="1630">
                  <a:moveTo>
                    <a:pt x="106" y="0"/>
                  </a:moveTo>
                  <a:cubicBezTo>
                    <a:pt x="90" y="0"/>
                    <a:pt x="74" y="7"/>
                    <a:pt x="57" y="24"/>
                  </a:cubicBezTo>
                  <a:cubicBezTo>
                    <a:pt x="1" y="24"/>
                    <a:pt x="1" y="136"/>
                    <a:pt x="57" y="192"/>
                  </a:cubicBezTo>
                  <a:lnTo>
                    <a:pt x="1461" y="2495"/>
                  </a:lnTo>
                  <a:lnTo>
                    <a:pt x="1630" y="2382"/>
                  </a:lnTo>
                  <a:lnTo>
                    <a:pt x="226" y="80"/>
                  </a:lnTo>
                  <a:cubicBezTo>
                    <a:pt x="186" y="40"/>
                    <a:pt x="146" y="0"/>
                    <a:pt x="106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5" name="Google Shape;1295;p15"/>
            <p:cNvSpPr/>
            <p:nvPr/>
          </p:nvSpPr>
          <p:spPr>
            <a:xfrm>
              <a:off x="3261650" y="1812575"/>
              <a:ext cx="47075" cy="58550"/>
            </a:xfrm>
            <a:custGeom>
              <a:rect b="b" l="l" r="r" t="t"/>
              <a:pathLst>
                <a:path extrusionOk="0" h="2342" w="1883">
                  <a:moveTo>
                    <a:pt x="191" y="1"/>
                  </a:moveTo>
                  <a:cubicBezTo>
                    <a:pt x="109" y="1"/>
                    <a:pt x="0" y="108"/>
                    <a:pt x="86" y="151"/>
                  </a:cubicBezTo>
                  <a:lnTo>
                    <a:pt x="1714" y="2341"/>
                  </a:lnTo>
                  <a:lnTo>
                    <a:pt x="1883" y="2229"/>
                  </a:lnTo>
                  <a:lnTo>
                    <a:pt x="254" y="39"/>
                  </a:lnTo>
                  <a:cubicBezTo>
                    <a:pt x="241" y="12"/>
                    <a:pt x="217" y="1"/>
                    <a:pt x="191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6" name="Google Shape;1296;p15"/>
            <p:cNvSpPr/>
            <p:nvPr/>
          </p:nvSpPr>
          <p:spPr>
            <a:xfrm>
              <a:off x="3341000" y="1765800"/>
              <a:ext cx="35125" cy="64600"/>
            </a:xfrm>
            <a:custGeom>
              <a:rect b="b" l="l" r="r" t="t"/>
              <a:pathLst>
                <a:path extrusionOk="0" h="2584" w="1405">
                  <a:moveTo>
                    <a:pt x="113" y="0"/>
                  </a:moveTo>
                  <a:cubicBezTo>
                    <a:pt x="57" y="0"/>
                    <a:pt x="1" y="112"/>
                    <a:pt x="57" y="169"/>
                  </a:cubicBezTo>
                  <a:lnTo>
                    <a:pt x="1236" y="2584"/>
                  </a:lnTo>
                  <a:lnTo>
                    <a:pt x="1405" y="2471"/>
                  </a:lnTo>
                  <a:lnTo>
                    <a:pt x="225" y="56"/>
                  </a:lnTo>
                  <a:cubicBezTo>
                    <a:pt x="225" y="0"/>
                    <a:pt x="169" y="0"/>
                    <a:pt x="113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7" name="Google Shape;1297;p15"/>
            <p:cNvSpPr/>
            <p:nvPr/>
          </p:nvSpPr>
          <p:spPr>
            <a:xfrm>
              <a:off x="3226525" y="1840675"/>
              <a:ext cx="52725" cy="55725"/>
            </a:xfrm>
            <a:custGeom>
              <a:rect b="b" l="l" r="r" t="t"/>
              <a:pathLst>
                <a:path extrusionOk="0" h="2229" w="2109">
                  <a:moveTo>
                    <a:pt x="195" y="1"/>
                  </a:moveTo>
                  <a:cubicBezTo>
                    <a:pt x="113" y="1"/>
                    <a:pt x="0" y="120"/>
                    <a:pt x="86" y="206"/>
                  </a:cubicBezTo>
                  <a:lnTo>
                    <a:pt x="1940" y="2228"/>
                  </a:lnTo>
                  <a:lnTo>
                    <a:pt x="2108" y="2060"/>
                  </a:lnTo>
                  <a:lnTo>
                    <a:pt x="255" y="38"/>
                  </a:lnTo>
                  <a:cubicBezTo>
                    <a:pt x="242" y="12"/>
                    <a:pt x="220" y="1"/>
                    <a:pt x="195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8" name="Google Shape;1298;p15"/>
            <p:cNvSpPr/>
            <p:nvPr/>
          </p:nvSpPr>
          <p:spPr>
            <a:xfrm>
              <a:off x="3384525" y="1747525"/>
              <a:ext cx="29525" cy="68825"/>
            </a:xfrm>
            <a:custGeom>
              <a:rect b="b" l="l" r="r" t="t"/>
              <a:pathLst>
                <a:path extrusionOk="0" h="2753" w="1181">
                  <a:moveTo>
                    <a:pt x="113" y="1"/>
                  </a:moveTo>
                  <a:cubicBezTo>
                    <a:pt x="57" y="57"/>
                    <a:pt x="1" y="113"/>
                    <a:pt x="57" y="169"/>
                  </a:cubicBezTo>
                  <a:lnTo>
                    <a:pt x="955" y="2753"/>
                  </a:lnTo>
                  <a:lnTo>
                    <a:pt x="1180" y="2641"/>
                  </a:lnTo>
                  <a:lnTo>
                    <a:pt x="225" y="113"/>
                  </a:lnTo>
                  <a:cubicBezTo>
                    <a:pt x="225" y="57"/>
                    <a:pt x="169" y="1"/>
                    <a:pt x="113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9" name="Google Shape;1299;p15"/>
            <p:cNvSpPr/>
            <p:nvPr/>
          </p:nvSpPr>
          <p:spPr>
            <a:xfrm>
              <a:off x="3519325" y="1720850"/>
              <a:ext cx="8450" cy="71650"/>
            </a:xfrm>
            <a:custGeom>
              <a:rect b="b" l="l" r="r" t="t"/>
              <a:pathLst>
                <a:path extrusionOk="0" h="2866" w="338">
                  <a:moveTo>
                    <a:pt x="113" y="1"/>
                  </a:moveTo>
                  <a:cubicBezTo>
                    <a:pt x="57" y="1"/>
                    <a:pt x="0" y="57"/>
                    <a:pt x="0" y="113"/>
                  </a:cubicBezTo>
                  <a:lnTo>
                    <a:pt x="113" y="2865"/>
                  </a:lnTo>
                  <a:lnTo>
                    <a:pt x="337" y="2809"/>
                  </a:lnTo>
                  <a:lnTo>
                    <a:pt x="225" y="113"/>
                  </a:lnTo>
                  <a:cubicBezTo>
                    <a:pt x="225" y="57"/>
                    <a:pt x="169" y="1"/>
                    <a:pt x="113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0" name="Google Shape;1300;p15"/>
            <p:cNvSpPr/>
            <p:nvPr/>
          </p:nvSpPr>
          <p:spPr>
            <a:xfrm>
              <a:off x="3428050" y="1734325"/>
              <a:ext cx="22500" cy="69400"/>
            </a:xfrm>
            <a:custGeom>
              <a:rect b="b" l="l" r="r" t="t"/>
              <a:pathLst>
                <a:path extrusionOk="0" h="2776" w="900">
                  <a:moveTo>
                    <a:pt x="141" y="0"/>
                  </a:moveTo>
                  <a:cubicBezTo>
                    <a:pt x="118" y="0"/>
                    <a:pt x="90" y="7"/>
                    <a:pt x="57" y="23"/>
                  </a:cubicBezTo>
                  <a:cubicBezTo>
                    <a:pt x="1" y="23"/>
                    <a:pt x="1" y="80"/>
                    <a:pt x="1" y="136"/>
                  </a:cubicBezTo>
                  <a:lnTo>
                    <a:pt x="675" y="2775"/>
                  </a:lnTo>
                  <a:lnTo>
                    <a:pt x="899" y="2719"/>
                  </a:lnTo>
                  <a:lnTo>
                    <a:pt x="225" y="80"/>
                  </a:lnTo>
                  <a:cubicBezTo>
                    <a:pt x="225" y="40"/>
                    <a:pt x="197" y="0"/>
                    <a:pt x="141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1" name="Google Shape;1301;p15"/>
            <p:cNvSpPr/>
            <p:nvPr/>
          </p:nvSpPr>
          <p:spPr>
            <a:xfrm>
              <a:off x="3474400" y="1725075"/>
              <a:ext cx="15450" cy="70225"/>
            </a:xfrm>
            <a:custGeom>
              <a:rect b="b" l="l" r="r" t="t"/>
              <a:pathLst>
                <a:path extrusionOk="0" h="2809" w="618">
                  <a:moveTo>
                    <a:pt x="113" y="0"/>
                  </a:moveTo>
                  <a:cubicBezTo>
                    <a:pt x="0" y="0"/>
                    <a:pt x="0" y="56"/>
                    <a:pt x="0" y="113"/>
                  </a:cubicBezTo>
                  <a:lnTo>
                    <a:pt x="393" y="2809"/>
                  </a:lnTo>
                  <a:lnTo>
                    <a:pt x="618" y="2809"/>
                  </a:lnTo>
                  <a:lnTo>
                    <a:pt x="225" y="113"/>
                  </a:lnTo>
                  <a:cubicBezTo>
                    <a:pt x="169" y="56"/>
                    <a:pt x="169" y="0"/>
                    <a:pt x="113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2" name="Google Shape;1302;p15"/>
            <p:cNvSpPr/>
            <p:nvPr/>
          </p:nvSpPr>
          <p:spPr>
            <a:xfrm>
              <a:off x="3100900" y="2030575"/>
              <a:ext cx="68825" cy="27300"/>
            </a:xfrm>
            <a:custGeom>
              <a:rect b="b" l="l" r="r" t="t"/>
              <a:pathLst>
                <a:path extrusionOk="0" h="1092" w="2753">
                  <a:moveTo>
                    <a:pt x="121" y="1"/>
                  </a:moveTo>
                  <a:cubicBezTo>
                    <a:pt x="85" y="1"/>
                    <a:pt x="57" y="41"/>
                    <a:pt x="57" y="80"/>
                  </a:cubicBezTo>
                  <a:cubicBezTo>
                    <a:pt x="0" y="136"/>
                    <a:pt x="57" y="193"/>
                    <a:pt x="113" y="193"/>
                  </a:cubicBezTo>
                  <a:lnTo>
                    <a:pt x="2696" y="1091"/>
                  </a:lnTo>
                  <a:lnTo>
                    <a:pt x="2753" y="923"/>
                  </a:lnTo>
                  <a:lnTo>
                    <a:pt x="169" y="24"/>
                  </a:lnTo>
                  <a:cubicBezTo>
                    <a:pt x="152" y="8"/>
                    <a:pt x="136" y="1"/>
                    <a:pt x="121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3" name="Google Shape;1303;p15"/>
            <p:cNvSpPr/>
            <p:nvPr/>
          </p:nvSpPr>
          <p:spPr>
            <a:xfrm>
              <a:off x="3194975" y="1874250"/>
              <a:ext cx="56200" cy="51625"/>
            </a:xfrm>
            <a:custGeom>
              <a:rect b="b" l="l" r="r" t="t"/>
              <a:pathLst>
                <a:path extrusionOk="0" h="2065" w="2248">
                  <a:moveTo>
                    <a:pt x="120" y="1"/>
                  </a:moveTo>
                  <a:cubicBezTo>
                    <a:pt x="85" y="1"/>
                    <a:pt x="57" y="15"/>
                    <a:pt x="57" y="43"/>
                  </a:cubicBezTo>
                  <a:cubicBezTo>
                    <a:pt x="0" y="99"/>
                    <a:pt x="0" y="155"/>
                    <a:pt x="57" y="211"/>
                  </a:cubicBezTo>
                  <a:lnTo>
                    <a:pt x="2079" y="2065"/>
                  </a:lnTo>
                  <a:lnTo>
                    <a:pt x="2247" y="1896"/>
                  </a:lnTo>
                  <a:lnTo>
                    <a:pt x="225" y="43"/>
                  </a:lnTo>
                  <a:cubicBezTo>
                    <a:pt x="197" y="15"/>
                    <a:pt x="155" y="1"/>
                    <a:pt x="120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4" name="Google Shape;1304;p15"/>
            <p:cNvSpPr/>
            <p:nvPr/>
          </p:nvSpPr>
          <p:spPr>
            <a:xfrm>
              <a:off x="3078425" y="2118225"/>
              <a:ext cx="70250" cy="16875"/>
            </a:xfrm>
            <a:custGeom>
              <a:rect b="b" l="l" r="r" t="t"/>
              <a:pathLst>
                <a:path extrusionOk="0" h="675" w="2810">
                  <a:moveTo>
                    <a:pt x="169" y="0"/>
                  </a:moveTo>
                  <a:cubicBezTo>
                    <a:pt x="113" y="0"/>
                    <a:pt x="57" y="57"/>
                    <a:pt x="57" y="113"/>
                  </a:cubicBezTo>
                  <a:cubicBezTo>
                    <a:pt x="1" y="169"/>
                    <a:pt x="57" y="225"/>
                    <a:pt x="113" y="281"/>
                  </a:cubicBezTo>
                  <a:lnTo>
                    <a:pt x="2809" y="674"/>
                  </a:lnTo>
                  <a:lnTo>
                    <a:pt x="2809" y="450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5" name="Google Shape;1305;p15"/>
            <p:cNvSpPr/>
            <p:nvPr/>
          </p:nvSpPr>
          <p:spPr>
            <a:xfrm>
              <a:off x="3088250" y="2074100"/>
              <a:ext cx="70250" cy="21675"/>
            </a:xfrm>
            <a:custGeom>
              <a:rect b="b" l="l" r="r" t="t"/>
              <a:pathLst>
                <a:path extrusionOk="0" h="867" w="2810">
                  <a:moveTo>
                    <a:pt x="110" y="1"/>
                  </a:moveTo>
                  <a:cubicBezTo>
                    <a:pt x="57" y="1"/>
                    <a:pt x="1" y="41"/>
                    <a:pt x="1" y="80"/>
                  </a:cubicBezTo>
                  <a:cubicBezTo>
                    <a:pt x="1" y="137"/>
                    <a:pt x="57" y="137"/>
                    <a:pt x="113" y="193"/>
                  </a:cubicBezTo>
                  <a:lnTo>
                    <a:pt x="2753" y="867"/>
                  </a:lnTo>
                  <a:cubicBezTo>
                    <a:pt x="2753" y="811"/>
                    <a:pt x="2753" y="754"/>
                    <a:pt x="2809" y="642"/>
                  </a:cubicBezTo>
                  <a:lnTo>
                    <a:pt x="169" y="24"/>
                  </a:lnTo>
                  <a:cubicBezTo>
                    <a:pt x="153" y="8"/>
                    <a:pt x="132" y="1"/>
                    <a:pt x="110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6" name="Google Shape;1306;p15"/>
            <p:cNvSpPr/>
            <p:nvPr/>
          </p:nvSpPr>
          <p:spPr>
            <a:xfrm>
              <a:off x="3119150" y="1987050"/>
              <a:ext cx="66025" cy="34300"/>
            </a:xfrm>
            <a:custGeom>
              <a:rect b="b" l="l" r="r" t="t"/>
              <a:pathLst>
                <a:path extrusionOk="0" h="1372" w="2641">
                  <a:moveTo>
                    <a:pt x="121" y="1"/>
                  </a:moveTo>
                  <a:cubicBezTo>
                    <a:pt x="85" y="1"/>
                    <a:pt x="57" y="41"/>
                    <a:pt x="57" y="80"/>
                  </a:cubicBezTo>
                  <a:cubicBezTo>
                    <a:pt x="1" y="80"/>
                    <a:pt x="1" y="193"/>
                    <a:pt x="57" y="193"/>
                  </a:cubicBezTo>
                  <a:lnTo>
                    <a:pt x="2528" y="1372"/>
                  </a:lnTo>
                  <a:cubicBezTo>
                    <a:pt x="2584" y="1316"/>
                    <a:pt x="2584" y="1260"/>
                    <a:pt x="2640" y="1204"/>
                  </a:cubicBezTo>
                  <a:lnTo>
                    <a:pt x="169" y="24"/>
                  </a:lnTo>
                  <a:cubicBezTo>
                    <a:pt x="153" y="8"/>
                    <a:pt x="136" y="1"/>
                    <a:pt x="121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7" name="Google Shape;1307;p15"/>
            <p:cNvSpPr/>
            <p:nvPr/>
          </p:nvSpPr>
          <p:spPr>
            <a:xfrm>
              <a:off x="3166900" y="1907950"/>
              <a:ext cx="59000" cy="46025"/>
            </a:xfrm>
            <a:custGeom>
              <a:rect b="b" l="l" r="r" t="t"/>
              <a:pathLst>
                <a:path extrusionOk="0" h="1841" w="2360">
                  <a:moveTo>
                    <a:pt x="84" y="1"/>
                  </a:moveTo>
                  <a:cubicBezTo>
                    <a:pt x="56" y="1"/>
                    <a:pt x="28" y="15"/>
                    <a:pt x="0" y="43"/>
                  </a:cubicBezTo>
                  <a:cubicBezTo>
                    <a:pt x="0" y="99"/>
                    <a:pt x="0" y="155"/>
                    <a:pt x="0" y="211"/>
                  </a:cubicBezTo>
                  <a:lnTo>
                    <a:pt x="2247" y="1840"/>
                  </a:lnTo>
                  <a:lnTo>
                    <a:pt x="2359" y="1672"/>
                  </a:lnTo>
                  <a:lnTo>
                    <a:pt x="169" y="43"/>
                  </a:lnTo>
                  <a:cubicBezTo>
                    <a:pt x="141" y="15"/>
                    <a:pt x="113" y="1"/>
                    <a:pt x="84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8" name="Google Shape;1308;p15"/>
            <p:cNvSpPr/>
            <p:nvPr/>
          </p:nvSpPr>
          <p:spPr>
            <a:xfrm>
              <a:off x="3140225" y="1947275"/>
              <a:ext cx="63200" cy="40400"/>
            </a:xfrm>
            <a:custGeom>
              <a:rect b="b" l="l" r="r" t="t"/>
              <a:pathLst>
                <a:path extrusionOk="0" h="1616" w="2528">
                  <a:moveTo>
                    <a:pt x="112" y="0"/>
                  </a:moveTo>
                  <a:cubicBezTo>
                    <a:pt x="84" y="0"/>
                    <a:pt x="56" y="14"/>
                    <a:pt x="56" y="42"/>
                  </a:cubicBezTo>
                  <a:cubicBezTo>
                    <a:pt x="0" y="42"/>
                    <a:pt x="0" y="155"/>
                    <a:pt x="56" y="155"/>
                  </a:cubicBezTo>
                  <a:lnTo>
                    <a:pt x="2415" y="1615"/>
                  </a:lnTo>
                  <a:lnTo>
                    <a:pt x="2527" y="1447"/>
                  </a:lnTo>
                  <a:lnTo>
                    <a:pt x="169" y="42"/>
                  </a:lnTo>
                  <a:cubicBezTo>
                    <a:pt x="169" y="14"/>
                    <a:pt x="140" y="0"/>
                    <a:pt x="112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9" name="Google Shape;1309;p15"/>
            <p:cNvSpPr/>
            <p:nvPr/>
          </p:nvSpPr>
          <p:spPr>
            <a:xfrm>
              <a:off x="3676575" y="1747525"/>
              <a:ext cx="28125" cy="67425"/>
            </a:xfrm>
            <a:custGeom>
              <a:rect b="b" l="l" r="r" t="t"/>
              <a:pathLst>
                <a:path extrusionOk="0" h="2697" w="1125">
                  <a:moveTo>
                    <a:pt x="1068" y="1"/>
                  </a:moveTo>
                  <a:cubicBezTo>
                    <a:pt x="1012" y="1"/>
                    <a:pt x="956" y="1"/>
                    <a:pt x="900" y="57"/>
                  </a:cubicBezTo>
                  <a:lnTo>
                    <a:pt x="1" y="2641"/>
                  </a:lnTo>
                  <a:lnTo>
                    <a:pt x="226" y="2697"/>
                  </a:lnTo>
                  <a:lnTo>
                    <a:pt x="1124" y="169"/>
                  </a:lnTo>
                  <a:cubicBezTo>
                    <a:pt x="1124" y="113"/>
                    <a:pt x="1124" y="57"/>
                    <a:pt x="1068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0" name="Google Shape;1310;p15"/>
            <p:cNvSpPr/>
            <p:nvPr/>
          </p:nvSpPr>
          <p:spPr>
            <a:xfrm>
              <a:off x="3919500" y="2031175"/>
              <a:ext cx="68825" cy="28100"/>
            </a:xfrm>
            <a:custGeom>
              <a:rect b="b" l="l" r="r" t="t"/>
              <a:pathLst>
                <a:path extrusionOk="0" h="1124" w="2753">
                  <a:moveTo>
                    <a:pt x="2584" y="0"/>
                  </a:moveTo>
                  <a:lnTo>
                    <a:pt x="0" y="899"/>
                  </a:lnTo>
                  <a:cubicBezTo>
                    <a:pt x="56" y="1011"/>
                    <a:pt x="56" y="1067"/>
                    <a:pt x="113" y="1123"/>
                  </a:cubicBezTo>
                  <a:lnTo>
                    <a:pt x="2640" y="225"/>
                  </a:lnTo>
                  <a:cubicBezTo>
                    <a:pt x="2696" y="169"/>
                    <a:pt x="2752" y="112"/>
                    <a:pt x="2696" y="56"/>
                  </a:cubicBezTo>
                  <a:cubicBezTo>
                    <a:pt x="2696" y="0"/>
                    <a:pt x="2640" y="0"/>
                    <a:pt x="2584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1" name="Google Shape;1311;p15"/>
            <p:cNvSpPr/>
            <p:nvPr/>
          </p:nvSpPr>
          <p:spPr>
            <a:xfrm>
              <a:off x="3904050" y="1987650"/>
              <a:ext cx="66025" cy="35125"/>
            </a:xfrm>
            <a:custGeom>
              <a:rect b="b" l="l" r="r" t="t"/>
              <a:pathLst>
                <a:path extrusionOk="0" h="1405" w="2641">
                  <a:moveTo>
                    <a:pt x="2472" y="0"/>
                  </a:moveTo>
                  <a:lnTo>
                    <a:pt x="1" y="1180"/>
                  </a:lnTo>
                  <a:lnTo>
                    <a:pt x="113" y="1404"/>
                  </a:lnTo>
                  <a:lnTo>
                    <a:pt x="2584" y="225"/>
                  </a:lnTo>
                  <a:cubicBezTo>
                    <a:pt x="2640" y="169"/>
                    <a:pt x="2640" y="112"/>
                    <a:pt x="2640" y="56"/>
                  </a:cubicBezTo>
                  <a:cubicBezTo>
                    <a:pt x="2584" y="0"/>
                    <a:pt x="2528" y="0"/>
                    <a:pt x="2472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2" name="Google Shape;1312;p15"/>
            <p:cNvSpPr/>
            <p:nvPr/>
          </p:nvSpPr>
          <p:spPr>
            <a:xfrm>
              <a:off x="3885800" y="1948325"/>
              <a:ext cx="63200" cy="39350"/>
            </a:xfrm>
            <a:custGeom>
              <a:rect b="b" l="l" r="r" t="t"/>
              <a:pathLst>
                <a:path extrusionOk="0" h="1574" w="2528">
                  <a:moveTo>
                    <a:pt x="2359" y="0"/>
                  </a:moveTo>
                  <a:lnTo>
                    <a:pt x="0" y="1405"/>
                  </a:lnTo>
                  <a:lnTo>
                    <a:pt x="113" y="1573"/>
                  </a:lnTo>
                  <a:lnTo>
                    <a:pt x="2472" y="169"/>
                  </a:lnTo>
                  <a:cubicBezTo>
                    <a:pt x="2528" y="169"/>
                    <a:pt x="2528" y="113"/>
                    <a:pt x="2528" y="57"/>
                  </a:cubicBezTo>
                  <a:cubicBezTo>
                    <a:pt x="2472" y="0"/>
                    <a:pt x="2415" y="0"/>
                    <a:pt x="2359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3" name="Google Shape;1313;p15"/>
            <p:cNvSpPr/>
            <p:nvPr/>
          </p:nvSpPr>
          <p:spPr>
            <a:xfrm>
              <a:off x="3863325" y="1909350"/>
              <a:ext cx="59000" cy="46025"/>
            </a:xfrm>
            <a:custGeom>
              <a:rect b="b" l="l" r="r" t="t"/>
              <a:pathLst>
                <a:path extrusionOk="0" h="1841" w="2360">
                  <a:moveTo>
                    <a:pt x="2254" y="1"/>
                  </a:moveTo>
                  <a:cubicBezTo>
                    <a:pt x="2219" y="1"/>
                    <a:pt x="2191" y="15"/>
                    <a:pt x="2191" y="43"/>
                  </a:cubicBezTo>
                  <a:lnTo>
                    <a:pt x="1" y="1672"/>
                  </a:lnTo>
                  <a:cubicBezTo>
                    <a:pt x="57" y="1728"/>
                    <a:pt x="113" y="1784"/>
                    <a:pt x="169" y="1840"/>
                  </a:cubicBezTo>
                  <a:lnTo>
                    <a:pt x="2360" y="211"/>
                  </a:lnTo>
                  <a:cubicBezTo>
                    <a:pt x="2360" y="155"/>
                    <a:pt x="2360" y="99"/>
                    <a:pt x="2360" y="43"/>
                  </a:cubicBezTo>
                  <a:cubicBezTo>
                    <a:pt x="2332" y="15"/>
                    <a:pt x="2289" y="1"/>
                    <a:pt x="2254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4" name="Google Shape;1314;p15"/>
            <p:cNvSpPr/>
            <p:nvPr/>
          </p:nvSpPr>
          <p:spPr>
            <a:xfrm>
              <a:off x="3941950" y="2164550"/>
              <a:ext cx="71650" cy="9850"/>
            </a:xfrm>
            <a:custGeom>
              <a:rect b="b" l="l" r="r" t="t"/>
              <a:pathLst>
                <a:path extrusionOk="0" h="394" w="2866">
                  <a:moveTo>
                    <a:pt x="2753" y="1"/>
                  </a:moveTo>
                  <a:lnTo>
                    <a:pt x="1" y="169"/>
                  </a:lnTo>
                  <a:lnTo>
                    <a:pt x="1" y="394"/>
                  </a:lnTo>
                  <a:lnTo>
                    <a:pt x="2753" y="225"/>
                  </a:lnTo>
                  <a:cubicBezTo>
                    <a:pt x="2809" y="225"/>
                    <a:pt x="2865" y="169"/>
                    <a:pt x="2865" y="113"/>
                  </a:cubicBezTo>
                  <a:cubicBezTo>
                    <a:pt x="2865" y="57"/>
                    <a:pt x="2809" y="1"/>
                    <a:pt x="2753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5" name="Google Shape;1315;p15"/>
            <p:cNvSpPr/>
            <p:nvPr/>
          </p:nvSpPr>
          <p:spPr>
            <a:xfrm>
              <a:off x="3839450" y="1874250"/>
              <a:ext cx="54800" cy="51625"/>
            </a:xfrm>
            <a:custGeom>
              <a:rect b="b" l="l" r="r" t="t"/>
              <a:pathLst>
                <a:path extrusionOk="0" h="2065" w="2192">
                  <a:moveTo>
                    <a:pt x="2079" y="1"/>
                  </a:moveTo>
                  <a:cubicBezTo>
                    <a:pt x="2051" y="1"/>
                    <a:pt x="2023" y="15"/>
                    <a:pt x="2023" y="43"/>
                  </a:cubicBezTo>
                  <a:lnTo>
                    <a:pt x="1" y="1896"/>
                  </a:lnTo>
                  <a:lnTo>
                    <a:pt x="113" y="2065"/>
                  </a:lnTo>
                  <a:lnTo>
                    <a:pt x="2135" y="211"/>
                  </a:lnTo>
                  <a:cubicBezTo>
                    <a:pt x="2191" y="155"/>
                    <a:pt x="2191" y="99"/>
                    <a:pt x="2135" y="43"/>
                  </a:cubicBezTo>
                  <a:cubicBezTo>
                    <a:pt x="2135" y="15"/>
                    <a:pt x="2107" y="1"/>
                    <a:pt x="2079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6" name="Google Shape;1316;p15"/>
            <p:cNvSpPr/>
            <p:nvPr/>
          </p:nvSpPr>
          <p:spPr>
            <a:xfrm>
              <a:off x="3930725" y="2074475"/>
              <a:ext cx="70200" cy="21300"/>
            </a:xfrm>
            <a:custGeom>
              <a:rect b="b" l="l" r="r" t="t"/>
              <a:pathLst>
                <a:path extrusionOk="0" h="852" w="2808">
                  <a:moveTo>
                    <a:pt x="2690" y="0"/>
                  </a:moveTo>
                  <a:cubicBezTo>
                    <a:pt x="2675" y="0"/>
                    <a:pt x="2659" y="3"/>
                    <a:pt x="2640" y="9"/>
                  </a:cubicBezTo>
                  <a:lnTo>
                    <a:pt x="1" y="627"/>
                  </a:lnTo>
                  <a:cubicBezTo>
                    <a:pt x="57" y="739"/>
                    <a:pt x="57" y="796"/>
                    <a:pt x="57" y="852"/>
                  </a:cubicBezTo>
                  <a:lnTo>
                    <a:pt x="2697" y="234"/>
                  </a:lnTo>
                  <a:cubicBezTo>
                    <a:pt x="2797" y="184"/>
                    <a:pt x="2808" y="0"/>
                    <a:pt x="2690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7" name="Google Shape;1317;p15"/>
            <p:cNvSpPr/>
            <p:nvPr/>
          </p:nvSpPr>
          <p:spPr>
            <a:xfrm>
              <a:off x="3939150" y="2120450"/>
              <a:ext cx="71650" cy="16050"/>
            </a:xfrm>
            <a:custGeom>
              <a:rect b="b" l="l" r="r" t="t"/>
              <a:pathLst>
                <a:path extrusionOk="0" h="642" w="2866">
                  <a:moveTo>
                    <a:pt x="2746" y="0"/>
                  </a:moveTo>
                  <a:cubicBezTo>
                    <a:pt x="2729" y="0"/>
                    <a:pt x="2713" y="7"/>
                    <a:pt x="2697" y="24"/>
                  </a:cubicBezTo>
                  <a:lnTo>
                    <a:pt x="1" y="417"/>
                  </a:lnTo>
                  <a:cubicBezTo>
                    <a:pt x="1" y="473"/>
                    <a:pt x="57" y="529"/>
                    <a:pt x="57" y="641"/>
                  </a:cubicBezTo>
                  <a:lnTo>
                    <a:pt x="2753" y="248"/>
                  </a:lnTo>
                  <a:cubicBezTo>
                    <a:pt x="2809" y="192"/>
                    <a:pt x="2865" y="136"/>
                    <a:pt x="2865" y="80"/>
                  </a:cubicBezTo>
                  <a:cubicBezTo>
                    <a:pt x="2825" y="40"/>
                    <a:pt x="2786" y="0"/>
                    <a:pt x="2746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8" name="Google Shape;1318;p15"/>
            <p:cNvSpPr/>
            <p:nvPr/>
          </p:nvSpPr>
          <p:spPr>
            <a:xfrm>
              <a:off x="3748200" y="1786850"/>
              <a:ext cx="39325" cy="63200"/>
            </a:xfrm>
            <a:custGeom>
              <a:rect b="b" l="l" r="r" t="t"/>
              <a:pathLst>
                <a:path extrusionOk="0" h="2528" w="1573">
                  <a:moveTo>
                    <a:pt x="1573" y="1"/>
                  </a:moveTo>
                  <a:cubicBezTo>
                    <a:pt x="1517" y="1"/>
                    <a:pt x="1461" y="1"/>
                    <a:pt x="1404" y="57"/>
                  </a:cubicBezTo>
                  <a:lnTo>
                    <a:pt x="0" y="2416"/>
                  </a:lnTo>
                  <a:lnTo>
                    <a:pt x="169" y="2528"/>
                  </a:lnTo>
                  <a:lnTo>
                    <a:pt x="1573" y="169"/>
                  </a:lnTo>
                  <a:cubicBezTo>
                    <a:pt x="1573" y="113"/>
                    <a:pt x="1573" y="57"/>
                    <a:pt x="1573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9" name="Google Shape;1319;p15"/>
            <p:cNvSpPr/>
            <p:nvPr/>
          </p:nvSpPr>
          <p:spPr>
            <a:xfrm>
              <a:off x="3640075" y="1734900"/>
              <a:ext cx="22500" cy="68825"/>
            </a:xfrm>
            <a:custGeom>
              <a:rect b="b" l="l" r="r" t="t"/>
              <a:pathLst>
                <a:path extrusionOk="0" h="2753" w="900">
                  <a:moveTo>
                    <a:pt x="843" y="0"/>
                  </a:moveTo>
                  <a:cubicBezTo>
                    <a:pt x="731" y="0"/>
                    <a:pt x="675" y="0"/>
                    <a:pt x="675" y="57"/>
                  </a:cubicBezTo>
                  <a:lnTo>
                    <a:pt x="1" y="2696"/>
                  </a:lnTo>
                  <a:lnTo>
                    <a:pt x="225" y="2752"/>
                  </a:lnTo>
                  <a:lnTo>
                    <a:pt x="899" y="113"/>
                  </a:lnTo>
                  <a:cubicBezTo>
                    <a:pt x="899" y="57"/>
                    <a:pt x="899" y="0"/>
                    <a:pt x="843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0" name="Google Shape;1320;p15"/>
            <p:cNvSpPr/>
            <p:nvPr/>
          </p:nvSpPr>
          <p:spPr>
            <a:xfrm>
              <a:off x="3600775" y="1725075"/>
              <a:ext cx="15450" cy="70225"/>
            </a:xfrm>
            <a:custGeom>
              <a:rect b="b" l="l" r="r" t="t"/>
              <a:pathLst>
                <a:path extrusionOk="0" h="2809" w="618">
                  <a:moveTo>
                    <a:pt x="505" y="0"/>
                  </a:moveTo>
                  <a:cubicBezTo>
                    <a:pt x="449" y="0"/>
                    <a:pt x="393" y="56"/>
                    <a:pt x="393" y="113"/>
                  </a:cubicBezTo>
                  <a:lnTo>
                    <a:pt x="0" y="2809"/>
                  </a:lnTo>
                  <a:lnTo>
                    <a:pt x="225" y="2809"/>
                  </a:lnTo>
                  <a:lnTo>
                    <a:pt x="618" y="113"/>
                  </a:lnTo>
                  <a:cubicBezTo>
                    <a:pt x="618" y="56"/>
                    <a:pt x="562" y="0"/>
                    <a:pt x="505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1" name="Google Shape;1321;p15"/>
            <p:cNvSpPr/>
            <p:nvPr/>
          </p:nvSpPr>
          <p:spPr>
            <a:xfrm>
              <a:off x="3074225" y="2163150"/>
              <a:ext cx="71625" cy="9850"/>
            </a:xfrm>
            <a:custGeom>
              <a:rect b="b" l="l" r="r" t="t"/>
              <a:pathLst>
                <a:path extrusionOk="0" h="394" w="2865">
                  <a:moveTo>
                    <a:pt x="113" y="1"/>
                  </a:moveTo>
                  <a:cubicBezTo>
                    <a:pt x="56" y="1"/>
                    <a:pt x="0" y="57"/>
                    <a:pt x="0" y="113"/>
                  </a:cubicBezTo>
                  <a:cubicBezTo>
                    <a:pt x="0" y="169"/>
                    <a:pt x="56" y="225"/>
                    <a:pt x="113" y="225"/>
                  </a:cubicBezTo>
                  <a:lnTo>
                    <a:pt x="2865" y="394"/>
                  </a:lnTo>
                  <a:lnTo>
                    <a:pt x="2865" y="169"/>
                  </a:lnTo>
                  <a:lnTo>
                    <a:pt x="11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2" name="Google Shape;1322;p15"/>
            <p:cNvSpPr/>
            <p:nvPr/>
          </p:nvSpPr>
          <p:spPr>
            <a:xfrm>
              <a:off x="3781900" y="1813525"/>
              <a:ext cx="44950" cy="59000"/>
            </a:xfrm>
            <a:custGeom>
              <a:rect b="b" l="l" r="r" t="t"/>
              <a:pathLst>
                <a:path extrusionOk="0" h="2360" w="1798">
                  <a:moveTo>
                    <a:pt x="1629" y="1"/>
                  </a:moveTo>
                  <a:lnTo>
                    <a:pt x="0" y="2191"/>
                  </a:lnTo>
                  <a:lnTo>
                    <a:pt x="113" y="2360"/>
                  </a:lnTo>
                  <a:lnTo>
                    <a:pt x="1741" y="169"/>
                  </a:lnTo>
                  <a:cubicBezTo>
                    <a:pt x="1797" y="113"/>
                    <a:pt x="1797" y="57"/>
                    <a:pt x="1741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3" name="Google Shape;1323;p15"/>
            <p:cNvSpPr/>
            <p:nvPr/>
          </p:nvSpPr>
          <p:spPr>
            <a:xfrm>
              <a:off x="3811375" y="1841600"/>
              <a:ext cx="50575" cy="54800"/>
            </a:xfrm>
            <a:custGeom>
              <a:rect b="b" l="l" r="r" t="t"/>
              <a:pathLst>
                <a:path extrusionOk="0" h="2192" w="2023">
                  <a:moveTo>
                    <a:pt x="1798" y="1"/>
                  </a:moveTo>
                  <a:lnTo>
                    <a:pt x="1" y="2023"/>
                  </a:lnTo>
                  <a:lnTo>
                    <a:pt x="113" y="2191"/>
                  </a:lnTo>
                  <a:lnTo>
                    <a:pt x="1966" y="169"/>
                  </a:lnTo>
                  <a:cubicBezTo>
                    <a:pt x="2023" y="113"/>
                    <a:pt x="2023" y="57"/>
                    <a:pt x="1966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4" name="Google Shape;1324;p15"/>
            <p:cNvSpPr/>
            <p:nvPr/>
          </p:nvSpPr>
          <p:spPr>
            <a:xfrm>
              <a:off x="3713100" y="1765200"/>
              <a:ext cx="35125" cy="65200"/>
            </a:xfrm>
            <a:custGeom>
              <a:rect b="b" l="l" r="r" t="t"/>
              <a:pathLst>
                <a:path extrusionOk="0" h="2608" w="1405">
                  <a:moveTo>
                    <a:pt x="1299" y="1"/>
                  </a:moveTo>
                  <a:cubicBezTo>
                    <a:pt x="1259" y="1"/>
                    <a:pt x="1219" y="41"/>
                    <a:pt x="1180" y="80"/>
                  </a:cubicBezTo>
                  <a:lnTo>
                    <a:pt x="0" y="2551"/>
                  </a:lnTo>
                  <a:lnTo>
                    <a:pt x="225" y="2608"/>
                  </a:lnTo>
                  <a:lnTo>
                    <a:pt x="1404" y="193"/>
                  </a:lnTo>
                  <a:cubicBezTo>
                    <a:pt x="1404" y="136"/>
                    <a:pt x="1404" y="24"/>
                    <a:pt x="1348" y="24"/>
                  </a:cubicBezTo>
                  <a:cubicBezTo>
                    <a:pt x="1332" y="8"/>
                    <a:pt x="1315" y="1"/>
                    <a:pt x="1299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5" name="Google Shape;1325;p15"/>
            <p:cNvSpPr/>
            <p:nvPr/>
          </p:nvSpPr>
          <p:spPr>
            <a:xfrm>
              <a:off x="3562850" y="1720850"/>
              <a:ext cx="9850" cy="70250"/>
            </a:xfrm>
            <a:custGeom>
              <a:rect b="b" l="l" r="r" t="t"/>
              <a:pathLst>
                <a:path extrusionOk="0" h="2810" w="394">
                  <a:moveTo>
                    <a:pt x="281" y="1"/>
                  </a:moveTo>
                  <a:cubicBezTo>
                    <a:pt x="169" y="1"/>
                    <a:pt x="169" y="57"/>
                    <a:pt x="169" y="113"/>
                  </a:cubicBezTo>
                  <a:lnTo>
                    <a:pt x="1" y="2809"/>
                  </a:lnTo>
                  <a:lnTo>
                    <a:pt x="225" y="2809"/>
                  </a:lnTo>
                  <a:lnTo>
                    <a:pt x="338" y="113"/>
                  </a:lnTo>
                  <a:cubicBezTo>
                    <a:pt x="394" y="57"/>
                    <a:pt x="338" y="1"/>
                    <a:pt x="281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6" name="Google Shape;1326;p15"/>
            <p:cNvSpPr/>
            <p:nvPr/>
          </p:nvSpPr>
          <p:spPr>
            <a:xfrm>
              <a:off x="3473000" y="2585800"/>
              <a:ext cx="15450" cy="70225"/>
            </a:xfrm>
            <a:custGeom>
              <a:rect b="b" l="l" r="r" t="t"/>
              <a:pathLst>
                <a:path extrusionOk="0" h="2809" w="618">
                  <a:moveTo>
                    <a:pt x="393" y="0"/>
                  </a:moveTo>
                  <a:lnTo>
                    <a:pt x="0" y="2640"/>
                  </a:lnTo>
                  <a:cubicBezTo>
                    <a:pt x="0" y="2696"/>
                    <a:pt x="56" y="2752"/>
                    <a:pt x="112" y="2808"/>
                  </a:cubicBezTo>
                  <a:cubicBezTo>
                    <a:pt x="169" y="2808"/>
                    <a:pt x="225" y="2752"/>
                    <a:pt x="225" y="2696"/>
                  </a:cubicBezTo>
                  <a:lnTo>
                    <a:pt x="61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7" name="Google Shape;1327;p15"/>
            <p:cNvSpPr/>
            <p:nvPr/>
          </p:nvSpPr>
          <p:spPr>
            <a:xfrm>
              <a:off x="3780500" y="2509975"/>
              <a:ext cx="44950" cy="59000"/>
            </a:xfrm>
            <a:custGeom>
              <a:rect b="b" l="l" r="r" t="t"/>
              <a:pathLst>
                <a:path extrusionOk="0" h="2360" w="1798">
                  <a:moveTo>
                    <a:pt x="169" y="0"/>
                  </a:moveTo>
                  <a:lnTo>
                    <a:pt x="0" y="113"/>
                  </a:lnTo>
                  <a:lnTo>
                    <a:pt x="1629" y="2303"/>
                  </a:lnTo>
                  <a:cubicBezTo>
                    <a:pt x="1629" y="2303"/>
                    <a:pt x="1685" y="2359"/>
                    <a:pt x="1685" y="2359"/>
                  </a:cubicBezTo>
                  <a:lnTo>
                    <a:pt x="1741" y="2359"/>
                  </a:lnTo>
                  <a:cubicBezTo>
                    <a:pt x="1797" y="2303"/>
                    <a:pt x="1797" y="2247"/>
                    <a:pt x="1741" y="2191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8" name="Google Shape;1328;p15"/>
            <p:cNvSpPr/>
            <p:nvPr/>
          </p:nvSpPr>
          <p:spPr>
            <a:xfrm>
              <a:off x="3746800" y="2532425"/>
              <a:ext cx="40725" cy="61825"/>
            </a:xfrm>
            <a:custGeom>
              <a:rect b="b" l="l" r="r" t="t"/>
              <a:pathLst>
                <a:path extrusionOk="0" h="2473" w="1629">
                  <a:moveTo>
                    <a:pt x="169" y="1"/>
                  </a:moveTo>
                  <a:lnTo>
                    <a:pt x="0" y="113"/>
                  </a:lnTo>
                  <a:lnTo>
                    <a:pt x="1404" y="2416"/>
                  </a:lnTo>
                  <a:cubicBezTo>
                    <a:pt x="1404" y="2472"/>
                    <a:pt x="1460" y="2472"/>
                    <a:pt x="1517" y="2472"/>
                  </a:cubicBezTo>
                  <a:lnTo>
                    <a:pt x="1573" y="2472"/>
                  </a:lnTo>
                  <a:cubicBezTo>
                    <a:pt x="1573" y="2472"/>
                    <a:pt x="1629" y="2360"/>
                    <a:pt x="1573" y="2360"/>
                  </a:cubicBez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9" name="Google Shape;1329;p15"/>
            <p:cNvSpPr/>
            <p:nvPr/>
          </p:nvSpPr>
          <p:spPr>
            <a:xfrm>
              <a:off x="3809975" y="2484700"/>
              <a:ext cx="50575" cy="54775"/>
            </a:xfrm>
            <a:custGeom>
              <a:rect b="b" l="l" r="r" t="t"/>
              <a:pathLst>
                <a:path extrusionOk="0" h="2191" w="2023">
                  <a:moveTo>
                    <a:pt x="169" y="0"/>
                  </a:moveTo>
                  <a:lnTo>
                    <a:pt x="1" y="169"/>
                  </a:lnTo>
                  <a:lnTo>
                    <a:pt x="1798" y="2191"/>
                  </a:lnTo>
                  <a:lnTo>
                    <a:pt x="1966" y="2191"/>
                  </a:lnTo>
                  <a:cubicBezTo>
                    <a:pt x="2022" y="2135"/>
                    <a:pt x="2022" y="2078"/>
                    <a:pt x="1966" y="2022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0" name="Google Shape;1330;p15"/>
            <p:cNvSpPr/>
            <p:nvPr/>
          </p:nvSpPr>
          <p:spPr>
            <a:xfrm>
              <a:off x="3713100" y="2550700"/>
              <a:ext cx="33725" cy="64600"/>
            </a:xfrm>
            <a:custGeom>
              <a:rect b="b" l="l" r="r" t="t"/>
              <a:pathLst>
                <a:path extrusionOk="0" h="2584" w="1349">
                  <a:moveTo>
                    <a:pt x="169" y="0"/>
                  </a:moveTo>
                  <a:lnTo>
                    <a:pt x="0" y="56"/>
                  </a:lnTo>
                  <a:lnTo>
                    <a:pt x="1123" y="2527"/>
                  </a:lnTo>
                  <a:cubicBezTo>
                    <a:pt x="1180" y="2584"/>
                    <a:pt x="1180" y="2584"/>
                    <a:pt x="1236" y="2584"/>
                  </a:cubicBezTo>
                  <a:lnTo>
                    <a:pt x="1292" y="2584"/>
                  </a:lnTo>
                  <a:cubicBezTo>
                    <a:pt x="1348" y="2584"/>
                    <a:pt x="1348" y="2527"/>
                    <a:pt x="1348" y="2471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1" name="Google Shape;1331;p15"/>
            <p:cNvSpPr/>
            <p:nvPr/>
          </p:nvSpPr>
          <p:spPr>
            <a:xfrm>
              <a:off x="3838050" y="2456625"/>
              <a:ext cx="56200" cy="50550"/>
            </a:xfrm>
            <a:custGeom>
              <a:rect b="b" l="l" r="r" t="t"/>
              <a:pathLst>
                <a:path extrusionOk="0" h="2022" w="2248">
                  <a:moveTo>
                    <a:pt x="169" y="0"/>
                  </a:moveTo>
                  <a:lnTo>
                    <a:pt x="1" y="169"/>
                  </a:lnTo>
                  <a:lnTo>
                    <a:pt x="2023" y="2022"/>
                  </a:lnTo>
                  <a:lnTo>
                    <a:pt x="2135" y="2022"/>
                  </a:lnTo>
                  <a:cubicBezTo>
                    <a:pt x="2191" y="2022"/>
                    <a:pt x="2247" y="1853"/>
                    <a:pt x="2191" y="1797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2" name="Google Shape;1332;p15"/>
            <p:cNvSpPr/>
            <p:nvPr/>
          </p:nvSpPr>
          <p:spPr>
            <a:xfrm>
              <a:off x="3638675" y="2577375"/>
              <a:ext cx="21075" cy="68825"/>
            </a:xfrm>
            <a:custGeom>
              <a:rect b="b" l="l" r="r" t="t"/>
              <a:pathLst>
                <a:path extrusionOk="0" h="2753" w="843">
                  <a:moveTo>
                    <a:pt x="169" y="0"/>
                  </a:moveTo>
                  <a:lnTo>
                    <a:pt x="0" y="56"/>
                  </a:lnTo>
                  <a:lnTo>
                    <a:pt x="674" y="2696"/>
                  </a:lnTo>
                  <a:cubicBezTo>
                    <a:pt x="674" y="2752"/>
                    <a:pt x="731" y="2752"/>
                    <a:pt x="787" y="2752"/>
                  </a:cubicBezTo>
                  <a:cubicBezTo>
                    <a:pt x="843" y="2752"/>
                    <a:pt x="843" y="2696"/>
                    <a:pt x="843" y="2640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3" name="Google Shape;1333;p15"/>
            <p:cNvSpPr/>
            <p:nvPr/>
          </p:nvSpPr>
          <p:spPr>
            <a:xfrm>
              <a:off x="3675175" y="2566125"/>
              <a:ext cx="28100" cy="67425"/>
            </a:xfrm>
            <a:custGeom>
              <a:rect b="b" l="l" r="r" t="t"/>
              <a:pathLst>
                <a:path extrusionOk="0" h="2697" w="1124">
                  <a:moveTo>
                    <a:pt x="169" y="1"/>
                  </a:moveTo>
                  <a:lnTo>
                    <a:pt x="1" y="57"/>
                  </a:lnTo>
                  <a:lnTo>
                    <a:pt x="956" y="2641"/>
                  </a:lnTo>
                  <a:cubicBezTo>
                    <a:pt x="956" y="2697"/>
                    <a:pt x="1012" y="2697"/>
                    <a:pt x="1012" y="2697"/>
                  </a:cubicBezTo>
                  <a:cubicBezTo>
                    <a:pt x="1068" y="2697"/>
                    <a:pt x="1124" y="2584"/>
                    <a:pt x="1124" y="2528"/>
                  </a:cubicBez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4" name="Google Shape;1334;p15"/>
            <p:cNvSpPr/>
            <p:nvPr/>
          </p:nvSpPr>
          <p:spPr>
            <a:xfrm>
              <a:off x="3863325" y="2427125"/>
              <a:ext cx="59000" cy="44950"/>
            </a:xfrm>
            <a:custGeom>
              <a:rect b="b" l="l" r="r" t="t"/>
              <a:pathLst>
                <a:path extrusionOk="0" h="1798" w="2360">
                  <a:moveTo>
                    <a:pt x="113" y="1"/>
                  </a:moveTo>
                  <a:cubicBezTo>
                    <a:pt x="57" y="57"/>
                    <a:pt x="57" y="113"/>
                    <a:pt x="1" y="169"/>
                  </a:cubicBezTo>
                  <a:lnTo>
                    <a:pt x="2191" y="1798"/>
                  </a:lnTo>
                  <a:lnTo>
                    <a:pt x="2247" y="1798"/>
                  </a:lnTo>
                  <a:cubicBezTo>
                    <a:pt x="2247" y="1798"/>
                    <a:pt x="2303" y="1798"/>
                    <a:pt x="2303" y="1742"/>
                  </a:cubicBezTo>
                  <a:cubicBezTo>
                    <a:pt x="2360" y="1686"/>
                    <a:pt x="2360" y="1629"/>
                    <a:pt x="2303" y="1573"/>
                  </a:cubicBezTo>
                  <a:lnTo>
                    <a:pt x="11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5" name="Google Shape;1335;p15"/>
            <p:cNvSpPr/>
            <p:nvPr/>
          </p:nvSpPr>
          <p:spPr>
            <a:xfrm>
              <a:off x="3930725" y="2285300"/>
              <a:ext cx="68825" cy="22500"/>
            </a:xfrm>
            <a:custGeom>
              <a:rect b="b" l="l" r="r" t="t"/>
              <a:pathLst>
                <a:path extrusionOk="0" h="900" w="2753">
                  <a:moveTo>
                    <a:pt x="57" y="1"/>
                  </a:moveTo>
                  <a:cubicBezTo>
                    <a:pt x="57" y="113"/>
                    <a:pt x="1" y="169"/>
                    <a:pt x="1" y="226"/>
                  </a:cubicBezTo>
                  <a:lnTo>
                    <a:pt x="2640" y="900"/>
                  </a:lnTo>
                  <a:cubicBezTo>
                    <a:pt x="2697" y="900"/>
                    <a:pt x="2753" y="843"/>
                    <a:pt x="2753" y="787"/>
                  </a:cubicBezTo>
                  <a:cubicBezTo>
                    <a:pt x="2753" y="731"/>
                    <a:pt x="2753" y="731"/>
                    <a:pt x="2697" y="675"/>
                  </a:cubicBezTo>
                  <a:lnTo>
                    <a:pt x="5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6" name="Google Shape;1336;p15"/>
            <p:cNvSpPr/>
            <p:nvPr/>
          </p:nvSpPr>
          <p:spPr>
            <a:xfrm>
              <a:off x="3940550" y="2246000"/>
              <a:ext cx="70250" cy="15475"/>
            </a:xfrm>
            <a:custGeom>
              <a:rect b="b" l="l" r="r" t="t"/>
              <a:pathLst>
                <a:path extrusionOk="0" h="619" w="2810">
                  <a:moveTo>
                    <a:pt x="1" y="0"/>
                  </a:moveTo>
                  <a:cubicBezTo>
                    <a:pt x="1" y="113"/>
                    <a:pt x="1" y="169"/>
                    <a:pt x="1" y="225"/>
                  </a:cubicBezTo>
                  <a:lnTo>
                    <a:pt x="2697" y="618"/>
                  </a:lnTo>
                  <a:cubicBezTo>
                    <a:pt x="2753" y="618"/>
                    <a:pt x="2809" y="618"/>
                    <a:pt x="2809" y="562"/>
                  </a:cubicBezTo>
                  <a:cubicBezTo>
                    <a:pt x="2809" y="450"/>
                    <a:pt x="2753" y="393"/>
                    <a:pt x="2697" y="393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7" name="Google Shape;1337;p15"/>
            <p:cNvSpPr/>
            <p:nvPr/>
          </p:nvSpPr>
          <p:spPr>
            <a:xfrm>
              <a:off x="3943375" y="2208075"/>
              <a:ext cx="70225" cy="8450"/>
            </a:xfrm>
            <a:custGeom>
              <a:rect b="b" l="l" r="r" t="t"/>
              <a:pathLst>
                <a:path extrusionOk="0" h="338" w="2809">
                  <a:moveTo>
                    <a:pt x="0" y="1"/>
                  </a:moveTo>
                  <a:lnTo>
                    <a:pt x="0" y="226"/>
                  </a:lnTo>
                  <a:lnTo>
                    <a:pt x="2696" y="338"/>
                  </a:lnTo>
                  <a:cubicBezTo>
                    <a:pt x="2808" y="338"/>
                    <a:pt x="2808" y="169"/>
                    <a:pt x="2696" y="169"/>
                  </a:cubicBezTo>
                  <a:lnTo>
                    <a:pt x="2752" y="16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8" name="Google Shape;1338;p15"/>
            <p:cNvSpPr/>
            <p:nvPr/>
          </p:nvSpPr>
          <p:spPr>
            <a:xfrm>
              <a:off x="3919500" y="2321825"/>
              <a:ext cx="68825" cy="29500"/>
            </a:xfrm>
            <a:custGeom>
              <a:rect b="b" l="l" r="r" t="t"/>
              <a:pathLst>
                <a:path extrusionOk="0" h="1180" w="2753">
                  <a:moveTo>
                    <a:pt x="56" y="0"/>
                  </a:moveTo>
                  <a:cubicBezTo>
                    <a:pt x="56" y="113"/>
                    <a:pt x="0" y="169"/>
                    <a:pt x="0" y="225"/>
                  </a:cubicBezTo>
                  <a:lnTo>
                    <a:pt x="2584" y="1180"/>
                  </a:lnTo>
                  <a:cubicBezTo>
                    <a:pt x="2696" y="1124"/>
                    <a:pt x="2752" y="1011"/>
                    <a:pt x="2640" y="955"/>
                  </a:cubicBezTo>
                  <a:lnTo>
                    <a:pt x="56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9" name="Google Shape;1339;p15"/>
            <p:cNvSpPr/>
            <p:nvPr/>
          </p:nvSpPr>
          <p:spPr>
            <a:xfrm>
              <a:off x="3884400" y="2393425"/>
              <a:ext cx="64300" cy="39575"/>
            </a:xfrm>
            <a:custGeom>
              <a:rect b="b" l="l" r="r" t="t"/>
              <a:pathLst>
                <a:path extrusionOk="0" h="1583" w="2572">
                  <a:moveTo>
                    <a:pt x="113" y="1"/>
                  </a:moveTo>
                  <a:cubicBezTo>
                    <a:pt x="113" y="57"/>
                    <a:pt x="56" y="113"/>
                    <a:pt x="0" y="169"/>
                  </a:cubicBezTo>
                  <a:lnTo>
                    <a:pt x="2359" y="1573"/>
                  </a:lnTo>
                  <a:lnTo>
                    <a:pt x="2415" y="1573"/>
                  </a:lnTo>
                  <a:cubicBezTo>
                    <a:pt x="2428" y="1579"/>
                    <a:pt x="2440" y="1582"/>
                    <a:pt x="2451" y="1582"/>
                  </a:cubicBezTo>
                  <a:cubicBezTo>
                    <a:pt x="2538" y="1582"/>
                    <a:pt x="2571" y="1405"/>
                    <a:pt x="2471" y="1405"/>
                  </a:cubicBezTo>
                  <a:lnTo>
                    <a:pt x="11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0" name="Google Shape;1340;p15"/>
            <p:cNvSpPr/>
            <p:nvPr/>
          </p:nvSpPr>
          <p:spPr>
            <a:xfrm>
              <a:off x="3599350" y="2585800"/>
              <a:ext cx="15475" cy="70225"/>
            </a:xfrm>
            <a:custGeom>
              <a:rect b="b" l="l" r="r" t="t"/>
              <a:pathLst>
                <a:path extrusionOk="0" h="2809" w="619">
                  <a:moveTo>
                    <a:pt x="1" y="0"/>
                  </a:moveTo>
                  <a:lnTo>
                    <a:pt x="394" y="2696"/>
                  </a:lnTo>
                  <a:cubicBezTo>
                    <a:pt x="394" y="2752"/>
                    <a:pt x="450" y="2808"/>
                    <a:pt x="506" y="2808"/>
                  </a:cubicBezTo>
                  <a:cubicBezTo>
                    <a:pt x="562" y="2808"/>
                    <a:pt x="619" y="2752"/>
                    <a:pt x="619" y="2696"/>
                  </a:cubicBez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1" name="Google Shape;1341;p15"/>
            <p:cNvSpPr/>
            <p:nvPr/>
          </p:nvSpPr>
          <p:spPr>
            <a:xfrm>
              <a:off x="3904050" y="2359725"/>
              <a:ext cx="66025" cy="33725"/>
            </a:xfrm>
            <a:custGeom>
              <a:rect b="b" l="l" r="r" t="t"/>
              <a:pathLst>
                <a:path extrusionOk="0" h="1349" w="2641">
                  <a:moveTo>
                    <a:pt x="113" y="1"/>
                  </a:moveTo>
                  <a:cubicBezTo>
                    <a:pt x="113" y="57"/>
                    <a:pt x="1" y="113"/>
                    <a:pt x="1" y="169"/>
                  </a:cubicBezTo>
                  <a:lnTo>
                    <a:pt x="2472" y="1349"/>
                  </a:lnTo>
                  <a:cubicBezTo>
                    <a:pt x="2528" y="1349"/>
                    <a:pt x="2584" y="1349"/>
                    <a:pt x="2584" y="1292"/>
                  </a:cubicBezTo>
                  <a:cubicBezTo>
                    <a:pt x="2640" y="1236"/>
                    <a:pt x="2584" y="1180"/>
                    <a:pt x="2528" y="1124"/>
                  </a:cubicBezTo>
                  <a:lnTo>
                    <a:pt x="11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15"/>
            <p:cNvSpPr/>
            <p:nvPr/>
          </p:nvSpPr>
          <p:spPr>
            <a:xfrm>
              <a:off x="3100900" y="2321825"/>
              <a:ext cx="67425" cy="28100"/>
            </a:xfrm>
            <a:custGeom>
              <a:rect b="b" l="l" r="r" t="t"/>
              <a:pathLst>
                <a:path extrusionOk="0" h="1124" w="2697">
                  <a:moveTo>
                    <a:pt x="2640" y="0"/>
                  </a:moveTo>
                  <a:lnTo>
                    <a:pt x="113" y="899"/>
                  </a:lnTo>
                  <a:cubicBezTo>
                    <a:pt x="57" y="899"/>
                    <a:pt x="0" y="1011"/>
                    <a:pt x="0" y="1067"/>
                  </a:cubicBezTo>
                  <a:cubicBezTo>
                    <a:pt x="57" y="1067"/>
                    <a:pt x="57" y="1124"/>
                    <a:pt x="113" y="1124"/>
                  </a:cubicBezTo>
                  <a:lnTo>
                    <a:pt x="169" y="1124"/>
                  </a:lnTo>
                  <a:lnTo>
                    <a:pt x="2696" y="225"/>
                  </a:lnTo>
                  <a:cubicBezTo>
                    <a:pt x="2696" y="113"/>
                    <a:pt x="2696" y="56"/>
                    <a:pt x="2640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15"/>
            <p:cNvSpPr/>
            <p:nvPr/>
          </p:nvSpPr>
          <p:spPr>
            <a:xfrm>
              <a:off x="3140225" y="2392025"/>
              <a:ext cx="63200" cy="40750"/>
            </a:xfrm>
            <a:custGeom>
              <a:rect b="b" l="l" r="r" t="t"/>
              <a:pathLst>
                <a:path extrusionOk="0" h="1630" w="2528">
                  <a:moveTo>
                    <a:pt x="2415" y="0"/>
                  </a:moveTo>
                  <a:lnTo>
                    <a:pt x="56" y="1405"/>
                  </a:lnTo>
                  <a:cubicBezTo>
                    <a:pt x="0" y="1461"/>
                    <a:pt x="0" y="1517"/>
                    <a:pt x="0" y="1573"/>
                  </a:cubicBezTo>
                  <a:cubicBezTo>
                    <a:pt x="56" y="1629"/>
                    <a:pt x="56" y="1629"/>
                    <a:pt x="112" y="1629"/>
                  </a:cubicBezTo>
                  <a:lnTo>
                    <a:pt x="169" y="1629"/>
                  </a:lnTo>
                  <a:lnTo>
                    <a:pt x="2527" y="225"/>
                  </a:lnTo>
                  <a:lnTo>
                    <a:pt x="241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15"/>
            <p:cNvSpPr/>
            <p:nvPr/>
          </p:nvSpPr>
          <p:spPr>
            <a:xfrm>
              <a:off x="3119150" y="2358325"/>
              <a:ext cx="66025" cy="35125"/>
            </a:xfrm>
            <a:custGeom>
              <a:rect b="b" l="l" r="r" t="t"/>
              <a:pathLst>
                <a:path extrusionOk="0" h="1405" w="2641">
                  <a:moveTo>
                    <a:pt x="2528" y="1"/>
                  </a:moveTo>
                  <a:lnTo>
                    <a:pt x="57" y="1180"/>
                  </a:lnTo>
                  <a:cubicBezTo>
                    <a:pt x="1" y="1180"/>
                    <a:pt x="1" y="1236"/>
                    <a:pt x="1" y="1348"/>
                  </a:cubicBezTo>
                  <a:cubicBezTo>
                    <a:pt x="1" y="1348"/>
                    <a:pt x="57" y="1405"/>
                    <a:pt x="113" y="1405"/>
                  </a:cubicBezTo>
                  <a:lnTo>
                    <a:pt x="169" y="1405"/>
                  </a:lnTo>
                  <a:lnTo>
                    <a:pt x="2640" y="225"/>
                  </a:lnTo>
                  <a:lnTo>
                    <a:pt x="2528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15"/>
            <p:cNvSpPr/>
            <p:nvPr/>
          </p:nvSpPr>
          <p:spPr>
            <a:xfrm>
              <a:off x="3166900" y="2425725"/>
              <a:ext cx="60400" cy="46350"/>
            </a:xfrm>
            <a:custGeom>
              <a:rect b="b" l="l" r="r" t="t"/>
              <a:pathLst>
                <a:path extrusionOk="0" h="1854" w="2416">
                  <a:moveTo>
                    <a:pt x="2191" y="0"/>
                  </a:moveTo>
                  <a:lnTo>
                    <a:pt x="56" y="1629"/>
                  </a:lnTo>
                  <a:cubicBezTo>
                    <a:pt x="0" y="1685"/>
                    <a:pt x="0" y="1742"/>
                    <a:pt x="56" y="1798"/>
                  </a:cubicBezTo>
                  <a:cubicBezTo>
                    <a:pt x="56" y="1798"/>
                    <a:pt x="113" y="1854"/>
                    <a:pt x="169" y="1854"/>
                  </a:cubicBezTo>
                  <a:lnTo>
                    <a:pt x="225" y="1854"/>
                  </a:lnTo>
                  <a:lnTo>
                    <a:pt x="2415" y="225"/>
                  </a:lnTo>
                  <a:lnTo>
                    <a:pt x="219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15"/>
            <p:cNvSpPr/>
            <p:nvPr/>
          </p:nvSpPr>
          <p:spPr>
            <a:xfrm>
              <a:off x="3078425" y="2246000"/>
              <a:ext cx="71650" cy="15475"/>
            </a:xfrm>
            <a:custGeom>
              <a:rect b="b" l="l" r="r" t="t"/>
              <a:pathLst>
                <a:path extrusionOk="0" h="619" w="2866">
                  <a:moveTo>
                    <a:pt x="2809" y="0"/>
                  </a:moveTo>
                  <a:lnTo>
                    <a:pt x="113" y="393"/>
                  </a:lnTo>
                  <a:cubicBezTo>
                    <a:pt x="57" y="393"/>
                    <a:pt x="1" y="450"/>
                    <a:pt x="57" y="506"/>
                  </a:cubicBezTo>
                  <a:cubicBezTo>
                    <a:pt x="57" y="562"/>
                    <a:pt x="57" y="618"/>
                    <a:pt x="169" y="618"/>
                  </a:cubicBezTo>
                  <a:lnTo>
                    <a:pt x="2865" y="225"/>
                  </a:lnTo>
                  <a:cubicBezTo>
                    <a:pt x="2865" y="113"/>
                    <a:pt x="2809" y="56"/>
                    <a:pt x="2809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15"/>
            <p:cNvSpPr/>
            <p:nvPr/>
          </p:nvSpPr>
          <p:spPr>
            <a:xfrm>
              <a:off x="3194975" y="2455200"/>
              <a:ext cx="54775" cy="50575"/>
            </a:xfrm>
            <a:custGeom>
              <a:rect b="b" l="l" r="r" t="t"/>
              <a:pathLst>
                <a:path extrusionOk="0" h="2023" w="2191">
                  <a:moveTo>
                    <a:pt x="2022" y="1"/>
                  </a:moveTo>
                  <a:lnTo>
                    <a:pt x="0" y="1854"/>
                  </a:lnTo>
                  <a:cubicBezTo>
                    <a:pt x="0" y="1910"/>
                    <a:pt x="0" y="1967"/>
                    <a:pt x="0" y="2023"/>
                  </a:cubicBezTo>
                  <a:lnTo>
                    <a:pt x="169" y="2023"/>
                  </a:lnTo>
                  <a:lnTo>
                    <a:pt x="2191" y="169"/>
                  </a:lnTo>
                  <a:lnTo>
                    <a:pt x="2022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15"/>
            <p:cNvSpPr/>
            <p:nvPr/>
          </p:nvSpPr>
          <p:spPr>
            <a:xfrm>
              <a:off x="3088250" y="2285300"/>
              <a:ext cx="68850" cy="22500"/>
            </a:xfrm>
            <a:custGeom>
              <a:rect b="b" l="l" r="r" t="t"/>
              <a:pathLst>
                <a:path extrusionOk="0" h="900" w="2754">
                  <a:moveTo>
                    <a:pt x="2753" y="1"/>
                  </a:moveTo>
                  <a:lnTo>
                    <a:pt x="113" y="675"/>
                  </a:lnTo>
                  <a:cubicBezTo>
                    <a:pt x="1" y="675"/>
                    <a:pt x="1" y="731"/>
                    <a:pt x="1" y="787"/>
                  </a:cubicBezTo>
                  <a:cubicBezTo>
                    <a:pt x="1" y="843"/>
                    <a:pt x="57" y="900"/>
                    <a:pt x="113" y="900"/>
                  </a:cubicBezTo>
                  <a:lnTo>
                    <a:pt x="2753" y="226"/>
                  </a:lnTo>
                  <a:cubicBezTo>
                    <a:pt x="2753" y="169"/>
                    <a:pt x="2753" y="57"/>
                    <a:pt x="2753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15"/>
            <p:cNvSpPr/>
            <p:nvPr/>
          </p:nvSpPr>
          <p:spPr>
            <a:xfrm>
              <a:off x="3561450" y="2588600"/>
              <a:ext cx="8450" cy="71625"/>
            </a:xfrm>
            <a:custGeom>
              <a:rect b="b" l="l" r="r" t="t"/>
              <a:pathLst>
                <a:path extrusionOk="0" h="2865" w="338">
                  <a:moveTo>
                    <a:pt x="225" y="0"/>
                  </a:moveTo>
                  <a:lnTo>
                    <a:pt x="0" y="57"/>
                  </a:lnTo>
                  <a:lnTo>
                    <a:pt x="113" y="2753"/>
                  </a:lnTo>
                  <a:cubicBezTo>
                    <a:pt x="113" y="2809"/>
                    <a:pt x="169" y="2865"/>
                    <a:pt x="225" y="2865"/>
                  </a:cubicBezTo>
                  <a:cubicBezTo>
                    <a:pt x="281" y="2865"/>
                    <a:pt x="337" y="2809"/>
                    <a:pt x="337" y="2753"/>
                  </a:cubicBez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15"/>
            <p:cNvSpPr/>
            <p:nvPr/>
          </p:nvSpPr>
          <p:spPr>
            <a:xfrm>
              <a:off x="3075625" y="2206675"/>
              <a:ext cx="70225" cy="9850"/>
            </a:xfrm>
            <a:custGeom>
              <a:rect b="b" l="l" r="r" t="t"/>
              <a:pathLst>
                <a:path extrusionOk="0" h="394" w="2809">
                  <a:moveTo>
                    <a:pt x="2809" y="1"/>
                  </a:moveTo>
                  <a:lnTo>
                    <a:pt x="113" y="169"/>
                  </a:lnTo>
                  <a:cubicBezTo>
                    <a:pt x="0" y="169"/>
                    <a:pt x="0" y="225"/>
                    <a:pt x="0" y="282"/>
                  </a:cubicBezTo>
                  <a:cubicBezTo>
                    <a:pt x="0" y="338"/>
                    <a:pt x="57" y="394"/>
                    <a:pt x="113" y="394"/>
                  </a:cubicBezTo>
                  <a:lnTo>
                    <a:pt x="2809" y="225"/>
                  </a:lnTo>
                  <a:lnTo>
                    <a:pt x="280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15"/>
            <p:cNvSpPr/>
            <p:nvPr/>
          </p:nvSpPr>
          <p:spPr>
            <a:xfrm>
              <a:off x="3426650" y="2577375"/>
              <a:ext cx="22500" cy="68825"/>
            </a:xfrm>
            <a:custGeom>
              <a:rect b="b" l="l" r="r" t="t"/>
              <a:pathLst>
                <a:path extrusionOk="0" h="2753" w="900">
                  <a:moveTo>
                    <a:pt x="675" y="0"/>
                  </a:moveTo>
                  <a:lnTo>
                    <a:pt x="1" y="2640"/>
                  </a:lnTo>
                  <a:cubicBezTo>
                    <a:pt x="1" y="2696"/>
                    <a:pt x="57" y="2752"/>
                    <a:pt x="113" y="2752"/>
                  </a:cubicBezTo>
                  <a:cubicBezTo>
                    <a:pt x="169" y="2752"/>
                    <a:pt x="169" y="2696"/>
                    <a:pt x="225" y="2696"/>
                  </a:cubicBezTo>
                  <a:lnTo>
                    <a:pt x="899" y="56"/>
                  </a:lnTo>
                  <a:lnTo>
                    <a:pt x="67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15"/>
            <p:cNvSpPr/>
            <p:nvPr/>
          </p:nvSpPr>
          <p:spPr>
            <a:xfrm>
              <a:off x="3384525" y="2566125"/>
              <a:ext cx="26700" cy="67425"/>
            </a:xfrm>
            <a:custGeom>
              <a:rect b="b" l="l" r="r" t="t"/>
              <a:pathLst>
                <a:path extrusionOk="0" h="2697" w="1068">
                  <a:moveTo>
                    <a:pt x="899" y="1"/>
                  </a:moveTo>
                  <a:lnTo>
                    <a:pt x="1" y="2528"/>
                  </a:lnTo>
                  <a:cubicBezTo>
                    <a:pt x="1" y="2584"/>
                    <a:pt x="1" y="2641"/>
                    <a:pt x="57" y="2697"/>
                  </a:cubicBezTo>
                  <a:cubicBezTo>
                    <a:pt x="113" y="2697"/>
                    <a:pt x="169" y="2641"/>
                    <a:pt x="169" y="2584"/>
                  </a:cubicBezTo>
                  <a:lnTo>
                    <a:pt x="1068" y="57"/>
                  </a:lnTo>
                  <a:lnTo>
                    <a:pt x="89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15"/>
            <p:cNvSpPr/>
            <p:nvPr/>
          </p:nvSpPr>
          <p:spPr>
            <a:xfrm>
              <a:off x="3227275" y="2484700"/>
              <a:ext cx="50575" cy="54775"/>
            </a:xfrm>
            <a:custGeom>
              <a:rect b="b" l="l" r="r" t="t"/>
              <a:pathLst>
                <a:path extrusionOk="0" h="2191" w="2023">
                  <a:moveTo>
                    <a:pt x="1854" y="0"/>
                  </a:moveTo>
                  <a:lnTo>
                    <a:pt x="0" y="2022"/>
                  </a:lnTo>
                  <a:cubicBezTo>
                    <a:pt x="0" y="2078"/>
                    <a:pt x="0" y="2135"/>
                    <a:pt x="0" y="2191"/>
                  </a:cubicBezTo>
                  <a:lnTo>
                    <a:pt x="169" y="2191"/>
                  </a:lnTo>
                  <a:lnTo>
                    <a:pt x="2022" y="113"/>
                  </a:lnTo>
                  <a:lnTo>
                    <a:pt x="185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15"/>
            <p:cNvSpPr/>
            <p:nvPr/>
          </p:nvSpPr>
          <p:spPr>
            <a:xfrm>
              <a:off x="3517925" y="2588600"/>
              <a:ext cx="8450" cy="71625"/>
            </a:xfrm>
            <a:custGeom>
              <a:rect b="b" l="l" r="r" t="t"/>
              <a:pathLst>
                <a:path extrusionOk="0" h="2865" w="338">
                  <a:moveTo>
                    <a:pt x="113" y="0"/>
                  </a:moveTo>
                  <a:lnTo>
                    <a:pt x="0" y="2753"/>
                  </a:lnTo>
                  <a:cubicBezTo>
                    <a:pt x="0" y="2809"/>
                    <a:pt x="56" y="2865"/>
                    <a:pt x="113" y="2865"/>
                  </a:cubicBezTo>
                  <a:cubicBezTo>
                    <a:pt x="169" y="2865"/>
                    <a:pt x="225" y="2809"/>
                    <a:pt x="225" y="2753"/>
                  </a:cubicBezTo>
                  <a:lnTo>
                    <a:pt x="33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15"/>
            <p:cNvSpPr/>
            <p:nvPr/>
          </p:nvSpPr>
          <p:spPr>
            <a:xfrm>
              <a:off x="3341000" y="2549275"/>
              <a:ext cx="33725" cy="66025"/>
            </a:xfrm>
            <a:custGeom>
              <a:rect b="b" l="l" r="r" t="t"/>
              <a:pathLst>
                <a:path extrusionOk="0" h="2641" w="1349">
                  <a:moveTo>
                    <a:pt x="1180" y="1"/>
                  </a:moveTo>
                  <a:lnTo>
                    <a:pt x="1" y="2472"/>
                  </a:lnTo>
                  <a:cubicBezTo>
                    <a:pt x="1" y="2528"/>
                    <a:pt x="1" y="2584"/>
                    <a:pt x="57" y="2641"/>
                  </a:cubicBezTo>
                  <a:lnTo>
                    <a:pt x="113" y="2641"/>
                  </a:lnTo>
                  <a:cubicBezTo>
                    <a:pt x="169" y="2641"/>
                    <a:pt x="169" y="2584"/>
                    <a:pt x="225" y="2584"/>
                  </a:cubicBezTo>
                  <a:lnTo>
                    <a:pt x="1349" y="113"/>
                  </a:lnTo>
                  <a:lnTo>
                    <a:pt x="118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15"/>
            <p:cNvSpPr/>
            <p:nvPr/>
          </p:nvSpPr>
          <p:spPr>
            <a:xfrm>
              <a:off x="3262375" y="2508575"/>
              <a:ext cx="46350" cy="59000"/>
            </a:xfrm>
            <a:custGeom>
              <a:rect b="b" l="l" r="r" t="t"/>
              <a:pathLst>
                <a:path extrusionOk="0" h="2360" w="1854">
                  <a:moveTo>
                    <a:pt x="1629" y="0"/>
                  </a:moveTo>
                  <a:lnTo>
                    <a:pt x="0" y="2191"/>
                  </a:lnTo>
                  <a:cubicBezTo>
                    <a:pt x="0" y="2247"/>
                    <a:pt x="0" y="2303"/>
                    <a:pt x="0" y="2359"/>
                  </a:cubicBezTo>
                  <a:lnTo>
                    <a:pt x="113" y="2359"/>
                  </a:lnTo>
                  <a:cubicBezTo>
                    <a:pt x="113" y="2359"/>
                    <a:pt x="169" y="2359"/>
                    <a:pt x="169" y="2303"/>
                  </a:cubicBezTo>
                  <a:lnTo>
                    <a:pt x="1854" y="169"/>
                  </a:lnTo>
                  <a:lnTo>
                    <a:pt x="162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15"/>
            <p:cNvSpPr/>
            <p:nvPr/>
          </p:nvSpPr>
          <p:spPr>
            <a:xfrm>
              <a:off x="3300275" y="2531025"/>
              <a:ext cx="40750" cy="63225"/>
            </a:xfrm>
            <a:custGeom>
              <a:rect b="b" l="l" r="r" t="t"/>
              <a:pathLst>
                <a:path extrusionOk="0" h="2529" w="1630">
                  <a:moveTo>
                    <a:pt x="1461" y="1"/>
                  </a:moveTo>
                  <a:lnTo>
                    <a:pt x="57" y="2360"/>
                  </a:lnTo>
                  <a:cubicBezTo>
                    <a:pt x="1" y="2416"/>
                    <a:pt x="1" y="2472"/>
                    <a:pt x="57" y="2528"/>
                  </a:cubicBezTo>
                  <a:lnTo>
                    <a:pt x="113" y="2528"/>
                  </a:lnTo>
                  <a:cubicBezTo>
                    <a:pt x="169" y="2528"/>
                    <a:pt x="169" y="2472"/>
                    <a:pt x="225" y="2472"/>
                  </a:cubicBezTo>
                  <a:lnTo>
                    <a:pt x="1630" y="113"/>
                  </a:lnTo>
                  <a:lnTo>
                    <a:pt x="146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15"/>
            <p:cNvSpPr/>
            <p:nvPr/>
          </p:nvSpPr>
          <p:spPr>
            <a:xfrm>
              <a:off x="3065800" y="1831775"/>
              <a:ext cx="836875" cy="718050"/>
            </a:xfrm>
            <a:custGeom>
              <a:rect b="b" l="l" r="r" t="t"/>
              <a:pathLst>
                <a:path extrusionOk="0" h="28722" w="33475">
                  <a:moveTo>
                    <a:pt x="19038" y="344"/>
                  </a:moveTo>
                  <a:cubicBezTo>
                    <a:pt x="26234" y="344"/>
                    <a:pt x="33137" y="5917"/>
                    <a:pt x="33137" y="14323"/>
                  </a:cubicBezTo>
                  <a:cubicBezTo>
                    <a:pt x="33081" y="22073"/>
                    <a:pt x="26847" y="28308"/>
                    <a:pt x="19152" y="28308"/>
                  </a:cubicBezTo>
                  <a:cubicBezTo>
                    <a:pt x="6684" y="28308"/>
                    <a:pt x="450" y="13256"/>
                    <a:pt x="9267" y="4438"/>
                  </a:cubicBezTo>
                  <a:cubicBezTo>
                    <a:pt x="12114" y="1610"/>
                    <a:pt x="15609" y="344"/>
                    <a:pt x="19038" y="344"/>
                  </a:cubicBezTo>
                  <a:close/>
                  <a:moveTo>
                    <a:pt x="19152" y="1"/>
                  </a:moveTo>
                  <a:cubicBezTo>
                    <a:pt x="6347" y="1"/>
                    <a:pt x="0" y="15446"/>
                    <a:pt x="8987" y="24489"/>
                  </a:cubicBezTo>
                  <a:cubicBezTo>
                    <a:pt x="11910" y="27412"/>
                    <a:pt x="15503" y="28721"/>
                    <a:pt x="19027" y="28721"/>
                  </a:cubicBezTo>
                  <a:cubicBezTo>
                    <a:pt x="26402" y="28721"/>
                    <a:pt x="33474" y="22988"/>
                    <a:pt x="33474" y="14323"/>
                  </a:cubicBezTo>
                  <a:cubicBezTo>
                    <a:pt x="33474" y="6404"/>
                    <a:pt x="27072" y="1"/>
                    <a:pt x="19152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15"/>
            <p:cNvSpPr/>
            <p:nvPr/>
          </p:nvSpPr>
          <p:spPr>
            <a:xfrm>
              <a:off x="3427300" y="2075175"/>
              <a:ext cx="42900" cy="41675"/>
            </a:xfrm>
            <a:custGeom>
              <a:rect b="b" l="l" r="r" t="t"/>
              <a:pathLst>
                <a:path extrusionOk="0" h="1667" w="1716">
                  <a:moveTo>
                    <a:pt x="172" y="0"/>
                  </a:moveTo>
                  <a:cubicBezTo>
                    <a:pt x="80" y="0"/>
                    <a:pt x="1" y="120"/>
                    <a:pt x="87" y="206"/>
                  </a:cubicBezTo>
                  <a:lnTo>
                    <a:pt x="1547" y="1666"/>
                  </a:lnTo>
                  <a:lnTo>
                    <a:pt x="1716" y="1498"/>
                  </a:lnTo>
                  <a:lnTo>
                    <a:pt x="255" y="37"/>
                  </a:lnTo>
                  <a:cubicBezTo>
                    <a:pt x="229" y="11"/>
                    <a:pt x="200" y="0"/>
                    <a:pt x="172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15"/>
            <p:cNvSpPr/>
            <p:nvPr/>
          </p:nvSpPr>
          <p:spPr>
            <a:xfrm>
              <a:off x="3329775" y="2185625"/>
              <a:ext cx="106725" cy="5625"/>
            </a:xfrm>
            <a:custGeom>
              <a:rect b="b" l="l" r="r" t="t"/>
              <a:pathLst>
                <a:path extrusionOk="0" h="225" w="4269">
                  <a:moveTo>
                    <a:pt x="113" y="0"/>
                  </a:moveTo>
                  <a:cubicBezTo>
                    <a:pt x="56" y="0"/>
                    <a:pt x="0" y="56"/>
                    <a:pt x="0" y="113"/>
                  </a:cubicBezTo>
                  <a:cubicBezTo>
                    <a:pt x="0" y="169"/>
                    <a:pt x="56" y="225"/>
                    <a:pt x="113" y="225"/>
                  </a:cubicBezTo>
                  <a:lnTo>
                    <a:pt x="4269" y="225"/>
                  </a:lnTo>
                  <a:lnTo>
                    <a:pt x="4269" y="169"/>
                  </a:lnTo>
                  <a:lnTo>
                    <a:pt x="42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15"/>
            <p:cNvSpPr/>
            <p:nvPr/>
          </p:nvSpPr>
          <p:spPr>
            <a:xfrm>
              <a:off x="3539675" y="1977100"/>
              <a:ext cx="6350" cy="106050"/>
            </a:xfrm>
            <a:custGeom>
              <a:rect b="b" l="l" r="r" t="t"/>
              <a:pathLst>
                <a:path extrusionOk="0" h="4242" w="254">
                  <a:moveTo>
                    <a:pt x="120" y="1"/>
                  </a:moveTo>
                  <a:cubicBezTo>
                    <a:pt x="57" y="1"/>
                    <a:pt x="1" y="29"/>
                    <a:pt x="29" y="85"/>
                  </a:cubicBezTo>
                  <a:lnTo>
                    <a:pt x="29" y="4241"/>
                  </a:lnTo>
                  <a:lnTo>
                    <a:pt x="254" y="4241"/>
                  </a:lnTo>
                  <a:lnTo>
                    <a:pt x="254" y="85"/>
                  </a:lnTo>
                  <a:cubicBezTo>
                    <a:pt x="254" y="29"/>
                    <a:pt x="183" y="1"/>
                    <a:pt x="120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15"/>
            <p:cNvSpPr/>
            <p:nvPr/>
          </p:nvSpPr>
          <p:spPr>
            <a:xfrm>
              <a:off x="3390150" y="2036775"/>
              <a:ext cx="366500" cy="365100"/>
            </a:xfrm>
            <a:custGeom>
              <a:rect b="b" l="l" r="r" t="t"/>
              <a:pathLst>
                <a:path extrusionOk="0" h="14604" w="14660">
                  <a:moveTo>
                    <a:pt x="7976" y="1"/>
                  </a:moveTo>
                  <a:lnTo>
                    <a:pt x="7751" y="731"/>
                  </a:lnTo>
                  <a:cubicBezTo>
                    <a:pt x="8593" y="1012"/>
                    <a:pt x="9324" y="1461"/>
                    <a:pt x="9998" y="2079"/>
                  </a:cubicBezTo>
                  <a:lnTo>
                    <a:pt x="9099" y="2978"/>
                  </a:lnTo>
                  <a:cubicBezTo>
                    <a:pt x="9155" y="2978"/>
                    <a:pt x="9211" y="3034"/>
                    <a:pt x="9267" y="3090"/>
                  </a:cubicBezTo>
                  <a:lnTo>
                    <a:pt x="10166" y="2247"/>
                  </a:lnTo>
                  <a:cubicBezTo>
                    <a:pt x="11121" y="3258"/>
                    <a:pt x="11683" y="4550"/>
                    <a:pt x="11739" y="5954"/>
                  </a:cubicBezTo>
                  <a:lnTo>
                    <a:pt x="10503" y="5954"/>
                  </a:lnTo>
                  <a:lnTo>
                    <a:pt x="10503" y="6123"/>
                  </a:lnTo>
                  <a:lnTo>
                    <a:pt x="10503" y="6179"/>
                  </a:lnTo>
                  <a:lnTo>
                    <a:pt x="11739" y="6179"/>
                  </a:lnTo>
                  <a:cubicBezTo>
                    <a:pt x="11683" y="7583"/>
                    <a:pt x="11121" y="8931"/>
                    <a:pt x="10166" y="9998"/>
                  </a:cubicBezTo>
                  <a:lnTo>
                    <a:pt x="9324" y="9099"/>
                  </a:lnTo>
                  <a:lnTo>
                    <a:pt x="9155" y="9268"/>
                  </a:lnTo>
                  <a:lnTo>
                    <a:pt x="9998" y="10110"/>
                  </a:lnTo>
                  <a:cubicBezTo>
                    <a:pt x="8987" y="11121"/>
                    <a:pt x="7639" y="11683"/>
                    <a:pt x="6235" y="11683"/>
                  </a:cubicBezTo>
                  <a:lnTo>
                    <a:pt x="6235" y="10447"/>
                  </a:lnTo>
                  <a:lnTo>
                    <a:pt x="6010" y="10447"/>
                  </a:lnTo>
                  <a:lnTo>
                    <a:pt x="6010" y="11683"/>
                  </a:lnTo>
                  <a:cubicBezTo>
                    <a:pt x="4550" y="11683"/>
                    <a:pt x="3202" y="11121"/>
                    <a:pt x="2191" y="10110"/>
                  </a:cubicBezTo>
                  <a:lnTo>
                    <a:pt x="3146" y="9212"/>
                  </a:lnTo>
                  <a:lnTo>
                    <a:pt x="2977" y="9043"/>
                  </a:lnTo>
                  <a:lnTo>
                    <a:pt x="2022" y="9942"/>
                  </a:lnTo>
                  <a:cubicBezTo>
                    <a:pt x="1461" y="9324"/>
                    <a:pt x="1011" y="8594"/>
                    <a:pt x="730" y="7752"/>
                  </a:cubicBezTo>
                  <a:lnTo>
                    <a:pt x="0" y="7976"/>
                  </a:lnTo>
                  <a:cubicBezTo>
                    <a:pt x="787" y="10616"/>
                    <a:pt x="3202" y="12469"/>
                    <a:pt x="6010" y="12469"/>
                  </a:cubicBezTo>
                  <a:lnTo>
                    <a:pt x="6010" y="14491"/>
                  </a:lnTo>
                  <a:cubicBezTo>
                    <a:pt x="6010" y="14547"/>
                    <a:pt x="6066" y="14547"/>
                    <a:pt x="6122" y="14604"/>
                  </a:cubicBezTo>
                  <a:cubicBezTo>
                    <a:pt x="6178" y="14604"/>
                    <a:pt x="6178" y="14547"/>
                    <a:pt x="6235" y="14491"/>
                  </a:cubicBezTo>
                  <a:lnTo>
                    <a:pt x="6235" y="12526"/>
                  </a:lnTo>
                  <a:cubicBezTo>
                    <a:pt x="9661" y="12469"/>
                    <a:pt x="12469" y="9661"/>
                    <a:pt x="12525" y="6179"/>
                  </a:cubicBezTo>
                  <a:lnTo>
                    <a:pt x="14547" y="6179"/>
                  </a:lnTo>
                  <a:cubicBezTo>
                    <a:pt x="14603" y="6179"/>
                    <a:pt x="14659" y="6123"/>
                    <a:pt x="14659" y="6067"/>
                  </a:cubicBezTo>
                  <a:cubicBezTo>
                    <a:pt x="14659" y="6010"/>
                    <a:pt x="14603" y="5954"/>
                    <a:pt x="14547" y="5954"/>
                  </a:cubicBezTo>
                  <a:lnTo>
                    <a:pt x="12525" y="5954"/>
                  </a:lnTo>
                  <a:cubicBezTo>
                    <a:pt x="12469" y="4325"/>
                    <a:pt x="11795" y="2753"/>
                    <a:pt x="10672" y="1630"/>
                  </a:cubicBezTo>
                  <a:lnTo>
                    <a:pt x="10672" y="1573"/>
                  </a:lnTo>
                  <a:cubicBezTo>
                    <a:pt x="9885" y="843"/>
                    <a:pt x="8987" y="282"/>
                    <a:pt x="7976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15"/>
            <p:cNvSpPr/>
            <p:nvPr/>
          </p:nvSpPr>
          <p:spPr>
            <a:xfrm>
              <a:off x="3238500" y="1894975"/>
              <a:ext cx="659950" cy="590600"/>
            </a:xfrm>
            <a:custGeom>
              <a:rect b="b" l="l" r="r" t="t"/>
              <a:pathLst>
                <a:path extrusionOk="0" h="23624" w="26398">
                  <a:moveTo>
                    <a:pt x="12244" y="0"/>
                  </a:moveTo>
                  <a:lnTo>
                    <a:pt x="12244" y="1067"/>
                  </a:lnTo>
                  <a:lnTo>
                    <a:pt x="12076" y="1067"/>
                  </a:lnTo>
                  <a:cubicBezTo>
                    <a:pt x="11177" y="1067"/>
                    <a:pt x="10223" y="1180"/>
                    <a:pt x="9380" y="1404"/>
                  </a:cubicBezTo>
                  <a:lnTo>
                    <a:pt x="9436" y="1685"/>
                  </a:lnTo>
                  <a:cubicBezTo>
                    <a:pt x="8706" y="1854"/>
                    <a:pt x="7976" y="2134"/>
                    <a:pt x="7302" y="2471"/>
                  </a:cubicBezTo>
                  <a:lnTo>
                    <a:pt x="7190" y="2191"/>
                  </a:lnTo>
                  <a:cubicBezTo>
                    <a:pt x="2303" y="4662"/>
                    <a:pt x="1" y="10334"/>
                    <a:pt x="1798" y="15445"/>
                  </a:cubicBezTo>
                  <a:lnTo>
                    <a:pt x="2079" y="15389"/>
                  </a:lnTo>
                  <a:cubicBezTo>
                    <a:pt x="3580" y="19561"/>
                    <a:pt x="7506" y="22411"/>
                    <a:pt x="11946" y="22411"/>
                  </a:cubicBezTo>
                  <a:cubicBezTo>
                    <a:pt x="11989" y="22411"/>
                    <a:pt x="12033" y="22410"/>
                    <a:pt x="12076" y="22410"/>
                  </a:cubicBezTo>
                  <a:lnTo>
                    <a:pt x="12076" y="20837"/>
                  </a:lnTo>
                  <a:cubicBezTo>
                    <a:pt x="7807" y="20837"/>
                    <a:pt x="4157" y="17861"/>
                    <a:pt x="3314" y="13704"/>
                  </a:cubicBezTo>
                  <a:cubicBezTo>
                    <a:pt x="3202" y="13087"/>
                    <a:pt x="3146" y="12469"/>
                    <a:pt x="3146" y="11907"/>
                  </a:cubicBezTo>
                  <a:lnTo>
                    <a:pt x="2416" y="11907"/>
                  </a:lnTo>
                  <a:cubicBezTo>
                    <a:pt x="2416" y="9380"/>
                    <a:pt x="3427" y="6965"/>
                    <a:pt x="5168" y="5167"/>
                  </a:cubicBezTo>
                  <a:lnTo>
                    <a:pt x="5673" y="5617"/>
                  </a:lnTo>
                  <a:cubicBezTo>
                    <a:pt x="7419" y="3871"/>
                    <a:pt x="9729" y="2952"/>
                    <a:pt x="12141" y="2952"/>
                  </a:cubicBezTo>
                  <a:cubicBezTo>
                    <a:pt x="12677" y="2952"/>
                    <a:pt x="13219" y="2997"/>
                    <a:pt x="13761" y="3089"/>
                  </a:cubicBezTo>
                  <a:lnTo>
                    <a:pt x="13873" y="2415"/>
                  </a:lnTo>
                  <a:cubicBezTo>
                    <a:pt x="14659" y="2528"/>
                    <a:pt x="15390" y="2808"/>
                    <a:pt x="16120" y="3089"/>
                  </a:cubicBezTo>
                  <a:lnTo>
                    <a:pt x="15839" y="3763"/>
                  </a:lnTo>
                  <a:cubicBezTo>
                    <a:pt x="16569" y="4100"/>
                    <a:pt x="17299" y="4550"/>
                    <a:pt x="17917" y="5167"/>
                  </a:cubicBezTo>
                  <a:lnTo>
                    <a:pt x="18366" y="4606"/>
                  </a:lnTo>
                  <a:cubicBezTo>
                    <a:pt x="21624" y="7414"/>
                    <a:pt x="22635" y="12076"/>
                    <a:pt x="20838" y="15951"/>
                  </a:cubicBezTo>
                  <a:lnTo>
                    <a:pt x="21905" y="16456"/>
                  </a:lnTo>
                  <a:cubicBezTo>
                    <a:pt x="22579" y="15052"/>
                    <a:pt x="22916" y="13480"/>
                    <a:pt x="22916" y="11907"/>
                  </a:cubicBezTo>
                  <a:cubicBezTo>
                    <a:pt x="22916" y="6571"/>
                    <a:pt x="19040" y="2078"/>
                    <a:pt x="13817" y="1236"/>
                  </a:cubicBezTo>
                  <a:lnTo>
                    <a:pt x="13817" y="1236"/>
                  </a:lnTo>
                  <a:cubicBezTo>
                    <a:pt x="21006" y="2247"/>
                    <a:pt x="25106" y="10110"/>
                    <a:pt x="21849" y="16625"/>
                  </a:cubicBezTo>
                  <a:cubicBezTo>
                    <a:pt x="19925" y="20505"/>
                    <a:pt x="16083" y="22583"/>
                    <a:pt x="12195" y="22583"/>
                  </a:cubicBezTo>
                  <a:cubicBezTo>
                    <a:pt x="9498" y="22583"/>
                    <a:pt x="6779" y="21583"/>
                    <a:pt x="4662" y="19489"/>
                  </a:cubicBezTo>
                  <a:lnTo>
                    <a:pt x="3876" y="20163"/>
                  </a:lnTo>
                  <a:cubicBezTo>
                    <a:pt x="6229" y="22516"/>
                    <a:pt x="9231" y="23623"/>
                    <a:pt x="12200" y="23623"/>
                  </a:cubicBezTo>
                  <a:cubicBezTo>
                    <a:pt x="16742" y="23623"/>
                    <a:pt x="21204" y="21031"/>
                    <a:pt x="23140" y="16344"/>
                  </a:cubicBezTo>
                  <a:cubicBezTo>
                    <a:pt x="26398" y="8537"/>
                    <a:pt x="20669" y="0"/>
                    <a:pt x="12244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15"/>
            <p:cNvSpPr/>
            <p:nvPr/>
          </p:nvSpPr>
          <p:spPr>
            <a:xfrm>
              <a:off x="3560050" y="2137875"/>
              <a:ext cx="33725" cy="33725"/>
            </a:xfrm>
            <a:custGeom>
              <a:rect b="b" l="l" r="r" t="t"/>
              <a:pathLst>
                <a:path extrusionOk="0" h="1349" w="1349">
                  <a:moveTo>
                    <a:pt x="1067" y="1"/>
                  </a:moveTo>
                  <a:lnTo>
                    <a:pt x="0" y="1068"/>
                  </a:lnTo>
                  <a:cubicBezTo>
                    <a:pt x="113" y="1124"/>
                    <a:pt x="225" y="1236"/>
                    <a:pt x="281" y="1349"/>
                  </a:cubicBezTo>
                  <a:lnTo>
                    <a:pt x="1348" y="281"/>
                  </a:lnTo>
                  <a:lnTo>
                    <a:pt x="106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15"/>
            <p:cNvSpPr/>
            <p:nvPr/>
          </p:nvSpPr>
          <p:spPr>
            <a:xfrm>
              <a:off x="3489850" y="2208075"/>
              <a:ext cx="32300" cy="33725"/>
            </a:xfrm>
            <a:custGeom>
              <a:rect b="b" l="l" r="r" t="t"/>
              <a:pathLst>
                <a:path extrusionOk="0" h="1349" w="1292">
                  <a:moveTo>
                    <a:pt x="1011" y="1"/>
                  </a:moveTo>
                  <a:lnTo>
                    <a:pt x="0" y="1068"/>
                  </a:lnTo>
                  <a:lnTo>
                    <a:pt x="281" y="1349"/>
                  </a:lnTo>
                  <a:lnTo>
                    <a:pt x="1292" y="282"/>
                  </a:lnTo>
                  <a:cubicBezTo>
                    <a:pt x="1179" y="226"/>
                    <a:pt x="1067" y="113"/>
                    <a:pt x="1011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15"/>
            <p:cNvSpPr/>
            <p:nvPr/>
          </p:nvSpPr>
          <p:spPr>
            <a:xfrm>
              <a:off x="3561450" y="2208075"/>
              <a:ext cx="32325" cy="33725"/>
            </a:xfrm>
            <a:custGeom>
              <a:rect b="b" l="l" r="r" t="t"/>
              <a:pathLst>
                <a:path extrusionOk="0" h="1349" w="1293">
                  <a:moveTo>
                    <a:pt x="281" y="1"/>
                  </a:moveTo>
                  <a:cubicBezTo>
                    <a:pt x="169" y="113"/>
                    <a:pt x="57" y="226"/>
                    <a:pt x="0" y="338"/>
                  </a:cubicBezTo>
                  <a:lnTo>
                    <a:pt x="1011" y="1349"/>
                  </a:lnTo>
                  <a:lnTo>
                    <a:pt x="1292" y="1068"/>
                  </a:lnTo>
                  <a:lnTo>
                    <a:pt x="28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15"/>
            <p:cNvSpPr/>
            <p:nvPr/>
          </p:nvSpPr>
          <p:spPr>
            <a:xfrm>
              <a:off x="3489850" y="2137875"/>
              <a:ext cx="33700" cy="33725"/>
            </a:xfrm>
            <a:custGeom>
              <a:rect b="b" l="l" r="r" t="t"/>
              <a:pathLst>
                <a:path extrusionOk="0" h="1349" w="1348">
                  <a:moveTo>
                    <a:pt x="281" y="1"/>
                  </a:moveTo>
                  <a:lnTo>
                    <a:pt x="0" y="281"/>
                  </a:lnTo>
                  <a:lnTo>
                    <a:pt x="1067" y="1349"/>
                  </a:lnTo>
                  <a:cubicBezTo>
                    <a:pt x="1123" y="1236"/>
                    <a:pt x="1236" y="1124"/>
                    <a:pt x="1348" y="1068"/>
                  </a:cubicBezTo>
                  <a:lnTo>
                    <a:pt x="28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15"/>
            <p:cNvSpPr/>
            <p:nvPr/>
          </p:nvSpPr>
          <p:spPr>
            <a:xfrm>
              <a:off x="3519325" y="2168775"/>
              <a:ext cx="51975" cy="44500"/>
            </a:xfrm>
            <a:custGeom>
              <a:rect b="b" l="l" r="r" t="t"/>
              <a:pathLst>
                <a:path extrusionOk="0" h="1780" w="2079">
                  <a:moveTo>
                    <a:pt x="899" y="0"/>
                  </a:moveTo>
                  <a:cubicBezTo>
                    <a:pt x="394" y="0"/>
                    <a:pt x="0" y="393"/>
                    <a:pt x="0" y="843"/>
                  </a:cubicBezTo>
                  <a:cubicBezTo>
                    <a:pt x="0" y="1414"/>
                    <a:pt x="440" y="1779"/>
                    <a:pt x="898" y="1779"/>
                  </a:cubicBezTo>
                  <a:cubicBezTo>
                    <a:pt x="1115" y="1779"/>
                    <a:pt x="1336" y="1697"/>
                    <a:pt x="1517" y="1517"/>
                  </a:cubicBezTo>
                  <a:cubicBezTo>
                    <a:pt x="2079" y="955"/>
                    <a:pt x="1685" y="0"/>
                    <a:pt x="899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15"/>
            <p:cNvSpPr/>
            <p:nvPr/>
          </p:nvSpPr>
          <p:spPr>
            <a:xfrm>
              <a:off x="2634725" y="2247400"/>
              <a:ext cx="370725" cy="209250"/>
            </a:xfrm>
            <a:custGeom>
              <a:rect b="b" l="l" r="r" t="t"/>
              <a:pathLst>
                <a:path extrusionOk="0" h="8370" w="14829">
                  <a:moveTo>
                    <a:pt x="11627" y="0"/>
                  </a:moveTo>
                  <a:lnTo>
                    <a:pt x="6965" y="8201"/>
                  </a:lnTo>
                  <a:lnTo>
                    <a:pt x="1" y="8201"/>
                  </a:lnTo>
                  <a:lnTo>
                    <a:pt x="1" y="8369"/>
                  </a:lnTo>
                  <a:lnTo>
                    <a:pt x="7078" y="8369"/>
                  </a:lnTo>
                  <a:lnTo>
                    <a:pt x="11739" y="169"/>
                  </a:lnTo>
                  <a:lnTo>
                    <a:pt x="14828" y="169"/>
                  </a:lnTo>
                  <a:lnTo>
                    <a:pt x="1482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15"/>
            <p:cNvSpPr/>
            <p:nvPr/>
          </p:nvSpPr>
          <p:spPr>
            <a:xfrm>
              <a:off x="2624900" y="2438350"/>
              <a:ext cx="28100" cy="28125"/>
            </a:xfrm>
            <a:custGeom>
              <a:rect b="b" l="l" r="r" t="t"/>
              <a:pathLst>
                <a:path extrusionOk="0" h="1125" w="1124">
                  <a:moveTo>
                    <a:pt x="1" y="1"/>
                  </a:moveTo>
                  <a:lnTo>
                    <a:pt x="1" y="1124"/>
                  </a:lnTo>
                  <a:lnTo>
                    <a:pt x="1124" y="1124"/>
                  </a:lnTo>
                  <a:lnTo>
                    <a:pt x="1124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15"/>
            <p:cNvSpPr/>
            <p:nvPr/>
          </p:nvSpPr>
          <p:spPr>
            <a:xfrm>
              <a:off x="2997000" y="2236175"/>
              <a:ext cx="26700" cy="26700"/>
            </a:xfrm>
            <a:custGeom>
              <a:rect b="b" l="l" r="r" t="t"/>
              <a:pathLst>
                <a:path extrusionOk="0" h="1068" w="1068">
                  <a:moveTo>
                    <a:pt x="0" y="0"/>
                  </a:moveTo>
                  <a:lnTo>
                    <a:pt x="0" y="1067"/>
                  </a:lnTo>
                  <a:lnTo>
                    <a:pt x="1067" y="1067"/>
                  </a:lnTo>
                  <a:lnTo>
                    <a:pt x="106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15"/>
            <p:cNvSpPr/>
            <p:nvPr/>
          </p:nvSpPr>
          <p:spPr>
            <a:xfrm>
              <a:off x="4052875" y="1882325"/>
              <a:ext cx="754050" cy="563075"/>
            </a:xfrm>
            <a:custGeom>
              <a:rect b="b" l="l" r="r" t="t"/>
              <a:pathLst>
                <a:path extrusionOk="0" h="22523" w="30162">
                  <a:moveTo>
                    <a:pt x="26960" y="1"/>
                  </a:moveTo>
                  <a:lnTo>
                    <a:pt x="12750" y="22354"/>
                  </a:lnTo>
                  <a:lnTo>
                    <a:pt x="1" y="22354"/>
                  </a:lnTo>
                  <a:lnTo>
                    <a:pt x="1" y="22523"/>
                  </a:lnTo>
                  <a:lnTo>
                    <a:pt x="12863" y="22523"/>
                  </a:lnTo>
                  <a:lnTo>
                    <a:pt x="27072" y="225"/>
                  </a:lnTo>
                  <a:lnTo>
                    <a:pt x="30161" y="225"/>
                  </a:lnTo>
                  <a:lnTo>
                    <a:pt x="3016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15"/>
            <p:cNvSpPr/>
            <p:nvPr/>
          </p:nvSpPr>
          <p:spPr>
            <a:xfrm>
              <a:off x="4044450" y="2427125"/>
              <a:ext cx="26725" cy="28100"/>
            </a:xfrm>
            <a:custGeom>
              <a:rect b="b" l="l" r="r" t="t"/>
              <a:pathLst>
                <a:path extrusionOk="0" h="1124" w="1069">
                  <a:moveTo>
                    <a:pt x="1" y="1"/>
                  </a:moveTo>
                  <a:lnTo>
                    <a:pt x="1" y="1124"/>
                  </a:lnTo>
                  <a:lnTo>
                    <a:pt x="1068" y="1124"/>
                  </a:lnTo>
                  <a:lnTo>
                    <a:pt x="1068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15"/>
            <p:cNvSpPr/>
            <p:nvPr/>
          </p:nvSpPr>
          <p:spPr>
            <a:xfrm>
              <a:off x="4798475" y="1871100"/>
              <a:ext cx="28100" cy="28100"/>
            </a:xfrm>
            <a:custGeom>
              <a:rect b="b" l="l" r="r" t="t"/>
              <a:pathLst>
                <a:path extrusionOk="0" h="1124" w="1124">
                  <a:moveTo>
                    <a:pt x="0" y="0"/>
                  </a:moveTo>
                  <a:lnTo>
                    <a:pt x="0" y="1124"/>
                  </a:lnTo>
                  <a:lnTo>
                    <a:pt x="1124" y="1124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15"/>
            <p:cNvSpPr/>
            <p:nvPr/>
          </p:nvSpPr>
          <p:spPr>
            <a:xfrm>
              <a:off x="2660000" y="1812125"/>
              <a:ext cx="91300" cy="636100"/>
            </a:xfrm>
            <a:custGeom>
              <a:rect b="b" l="l" r="r" t="t"/>
              <a:pathLst>
                <a:path extrusionOk="0" h="25444" w="3652">
                  <a:moveTo>
                    <a:pt x="1" y="0"/>
                  </a:moveTo>
                  <a:lnTo>
                    <a:pt x="1" y="14322"/>
                  </a:lnTo>
                  <a:lnTo>
                    <a:pt x="3483" y="18085"/>
                  </a:lnTo>
                  <a:lnTo>
                    <a:pt x="3483" y="25443"/>
                  </a:lnTo>
                  <a:lnTo>
                    <a:pt x="3652" y="25443"/>
                  </a:lnTo>
                  <a:lnTo>
                    <a:pt x="3652" y="18029"/>
                  </a:lnTo>
                  <a:lnTo>
                    <a:pt x="169" y="14210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15"/>
            <p:cNvSpPr/>
            <p:nvPr/>
          </p:nvSpPr>
          <p:spPr>
            <a:xfrm>
              <a:off x="2735825" y="2436950"/>
              <a:ext cx="28100" cy="28100"/>
            </a:xfrm>
            <a:custGeom>
              <a:rect b="b" l="l" r="r" t="t"/>
              <a:pathLst>
                <a:path extrusionOk="0" h="1124" w="1124">
                  <a:moveTo>
                    <a:pt x="1" y="1"/>
                  </a:moveTo>
                  <a:lnTo>
                    <a:pt x="1" y="1124"/>
                  </a:lnTo>
                  <a:lnTo>
                    <a:pt x="1124" y="1124"/>
                  </a:lnTo>
                  <a:lnTo>
                    <a:pt x="1124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15"/>
            <p:cNvSpPr/>
            <p:nvPr/>
          </p:nvSpPr>
          <p:spPr>
            <a:xfrm>
              <a:off x="4229800" y="1924450"/>
              <a:ext cx="61800" cy="520950"/>
            </a:xfrm>
            <a:custGeom>
              <a:rect b="b" l="l" r="r" t="t"/>
              <a:pathLst>
                <a:path extrusionOk="0" h="20838" w="2472">
                  <a:moveTo>
                    <a:pt x="1" y="1"/>
                  </a:moveTo>
                  <a:lnTo>
                    <a:pt x="1" y="169"/>
                  </a:lnTo>
                  <a:lnTo>
                    <a:pt x="2303" y="169"/>
                  </a:lnTo>
                  <a:lnTo>
                    <a:pt x="2303" y="20838"/>
                  </a:lnTo>
                  <a:lnTo>
                    <a:pt x="2472" y="20838"/>
                  </a:lnTo>
                  <a:lnTo>
                    <a:pt x="2472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15"/>
            <p:cNvSpPr/>
            <p:nvPr/>
          </p:nvSpPr>
          <p:spPr>
            <a:xfrm>
              <a:off x="4205925" y="1910425"/>
              <a:ext cx="28125" cy="28100"/>
            </a:xfrm>
            <a:custGeom>
              <a:rect b="b" l="l" r="r" t="t"/>
              <a:pathLst>
                <a:path extrusionOk="0" h="1124" w="1125">
                  <a:moveTo>
                    <a:pt x="1" y="0"/>
                  </a:moveTo>
                  <a:lnTo>
                    <a:pt x="1" y="1123"/>
                  </a:lnTo>
                  <a:lnTo>
                    <a:pt x="1124" y="1123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15"/>
            <p:cNvSpPr/>
            <p:nvPr/>
          </p:nvSpPr>
          <p:spPr>
            <a:xfrm>
              <a:off x="4274725" y="2425725"/>
              <a:ext cx="28125" cy="28100"/>
            </a:xfrm>
            <a:custGeom>
              <a:rect b="b" l="l" r="r" t="t"/>
              <a:pathLst>
                <a:path extrusionOk="0" h="1124" w="1125">
                  <a:moveTo>
                    <a:pt x="1" y="0"/>
                  </a:moveTo>
                  <a:lnTo>
                    <a:pt x="1" y="1124"/>
                  </a:lnTo>
                  <a:lnTo>
                    <a:pt x="1124" y="1124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0" name="Google Shape;1380;p15"/>
            <p:cNvSpPr/>
            <p:nvPr/>
          </p:nvSpPr>
          <p:spPr>
            <a:xfrm>
              <a:off x="3641475" y="2257225"/>
              <a:ext cx="35125" cy="47775"/>
            </a:xfrm>
            <a:custGeom>
              <a:rect b="b" l="l" r="r" t="t"/>
              <a:pathLst>
                <a:path extrusionOk="0" h="1911" w="1405">
                  <a:moveTo>
                    <a:pt x="1405" y="955"/>
                  </a:moveTo>
                  <a:cubicBezTo>
                    <a:pt x="1405" y="1910"/>
                    <a:pt x="1" y="1910"/>
                    <a:pt x="1" y="955"/>
                  </a:cubicBezTo>
                  <a:cubicBezTo>
                    <a:pt x="1" y="1"/>
                    <a:pt x="1405" y="1"/>
                    <a:pt x="1405" y="955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1" name="Google Shape;1381;p15"/>
            <p:cNvSpPr/>
            <p:nvPr/>
          </p:nvSpPr>
          <p:spPr>
            <a:xfrm>
              <a:off x="3645700" y="2272675"/>
              <a:ext cx="22475" cy="22500"/>
            </a:xfrm>
            <a:custGeom>
              <a:rect b="b" l="l" r="r" t="t"/>
              <a:pathLst>
                <a:path extrusionOk="0" h="900" w="899">
                  <a:moveTo>
                    <a:pt x="899" y="337"/>
                  </a:moveTo>
                  <a:cubicBezTo>
                    <a:pt x="899" y="899"/>
                    <a:pt x="0" y="0"/>
                    <a:pt x="562" y="0"/>
                  </a:cubicBezTo>
                  <a:cubicBezTo>
                    <a:pt x="730" y="0"/>
                    <a:pt x="899" y="169"/>
                    <a:pt x="899" y="337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2" name="Google Shape;1382;p15"/>
            <p:cNvSpPr/>
            <p:nvPr/>
          </p:nvSpPr>
          <p:spPr>
            <a:xfrm>
              <a:off x="3238500" y="2196850"/>
              <a:ext cx="68825" cy="68825"/>
            </a:xfrm>
            <a:custGeom>
              <a:rect b="b" l="l" r="r" t="t"/>
              <a:pathLst>
                <a:path extrusionOk="0" h="2753" w="2753">
                  <a:moveTo>
                    <a:pt x="2640" y="1686"/>
                  </a:moveTo>
                  <a:cubicBezTo>
                    <a:pt x="2753" y="675"/>
                    <a:pt x="1573" y="1"/>
                    <a:pt x="787" y="675"/>
                  </a:cubicBezTo>
                  <a:cubicBezTo>
                    <a:pt x="1" y="1292"/>
                    <a:pt x="394" y="2584"/>
                    <a:pt x="1405" y="2696"/>
                  </a:cubicBezTo>
                  <a:cubicBezTo>
                    <a:pt x="2022" y="2753"/>
                    <a:pt x="2584" y="2303"/>
                    <a:pt x="2696" y="1686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3" name="Google Shape;1383;p15"/>
            <p:cNvSpPr/>
            <p:nvPr/>
          </p:nvSpPr>
          <p:spPr>
            <a:xfrm>
              <a:off x="3253950" y="2216500"/>
              <a:ext cx="42150" cy="37950"/>
            </a:xfrm>
            <a:custGeom>
              <a:rect b="b" l="l" r="r" t="t"/>
              <a:pathLst>
                <a:path extrusionOk="0" h="1518" w="1686">
                  <a:moveTo>
                    <a:pt x="1629" y="843"/>
                  </a:moveTo>
                  <a:cubicBezTo>
                    <a:pt x="1685" y="394"/>
                    <a:pt x="1404" y="57"/>
                    <a:pt x="955" y="1"/>
                  </a:cubicBezTo>
                  <a:lnTo>
                    <a:pt x="899" y="1"/>
                  </a:lnTo>
                  <a:cubicBezTo>
                    <a:pt x="0" y="113"/>
                    <a:pt x="0" y="1405"/>
                    <a:pt x="899" y="1517"/>
                  </a:cubicBezTo>
                  <a:lnTo>
                    <a:pt x="955" y="1517"/>
                  </a:lnTo>
                  <a:cubicBezTo>
                    <a:pt x="1292" y="1461"/>
                    <a:pt x="1573" y="1180"/>
                    <a:pt x="1629" y="843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4" name="Google Shape;1384;p15"/>
            <p:cNvSpPr/>
            <p:nvPr/>
          </p:nvSpPr>
          <p:spPr>
            <a:xfrm>
              <a:off x="3266575" y="2224925"/>
              <a:ext cx="19700" cy="21100"/>
            </a:xfrm>
            <a:custGeom>
              <a:rect b="b" l="l" r="r" t="t"/>
              <a:pathLst>
                <a:path extrusionOk="0" h="844" w="788">
                  <a:moveTo>
                    <a:pt x="787" y="450"/>
                  </a:moveTo>
                  <a:cubicBezTo>
                    <a:pt x="787" y="226"/>
                    <a:pt x="619" y="57"/>
                    <a:pt x="450" y="57"/>
                  </a:cubicBezTo>
                  <a:cubicBezTo>
                    <a:pt x="226" y="1"/>
                    <a:pt x="1" y="169"/>
                    <a:pt x="1" y="394"/>
                  </a:cubicBezTo>
                  <a:cubicBezTo>
                    <a:pt x="1" y="619"/>
                    <a:pt x="113" y="787"/>
                    <a:pt x="338" y="787"/>
                  </a:cubicBezTo>
                  <a:cubicBezTo>
                    <a:pt x="563" y="843"/>
                    <a:pt x="731" y="675"/>
                    <a:pt x="787" y="45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5" name="Google Shape;1385;p15"/>
            <p:cNvSpPr/>
            <p:nvPr/>
          </p:nvSpPr>
          <p:spPr>
            <a:xfrm>
              <a:off x="3269400" y="2234775"/>
              <a:ext cx="5625" cy="7025"/>
            </a:xfrm>
            <a:custGeom>
              <a:rect b="b" l="l" r="r" t="t"/>
              <a:pathLst>
                <a:path extrusionOk="0" h="281" w="225">
                  <a:moveTo>
                    <a:pt x="225" y="112"/>
                  </a:moveTo>
                  <a:cubicBezTo>
                    <a:pt x="169" y="0"/>
                    <a:pt x="0" y="0"/>
                    <a:pt x="0" y="112"/>
                  </a:cubicBezTo>
                  <a:cubicBezTo>
                    <a:pt x="0" y="225"/>
                    <a:pt x="0" y="281"/>
                    <a:pt x="113" y="281"/>
                  </a:cubicBezTo>
                  <a:cubicBezTo>
                    <a:pt x="169" y="281"/>
                    <a:pt x="225" y="225"/>
                    <a:pt x="225" y="169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86" name="Google Shape;1386;p15"/>
          <p:cNvGrpSpPr/>
          <p:nvPr/>
        </p:nvGrpSpPr>
        <p:grpSpPr>
          <a:xfrm>
            <a:off x="13" y="56"/>
            <a:ext cx="9143721" cy="2251922"/>
            <a:chOff x="-347225" y="-1310325"/>
            <a:chExt cx="7672194" cy="1889514"/>
          </a:xfrm>
        </p:grpSpPr>
        <p:sp>
          <p:nvSpPr>
            <p:cNvPr id="1387" name="Google Shape;1387;p15"/>
            <p:cNvSpPr/>
            <p:nvPr/>
          </p:nvSpPr>
          <p:spPr>
            <a:xfrm>
              <a:off x="1908395" y="18533"/>
              <a:ext cx="98243" cy="116656"/>
            </a:xfrm>
            <a:custGeom>
              <a:rect b="b" l="l" r="r" t="t"/>
              <a:pathLst>
                <a:path extrusionOk="0" h="2135" w="1798">
                  <a:moveTo>
                    <a:pt x="0" y="0"/>
                  </a:moveTo>
                  <a:lnTo>
                    <a:pt x="0" y="2134"/>
                  </a:lnTo>
                  <a:lnTo>
                    <a:pt x="1797" y="2134"/>
                  </a:lnTo>
                  <a:lnTo>
                    <a:pt x="179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8" name="Google Shape;1388;p15"/>
            <p:cNvSpPr/>
            <p:nvPr/>
          </p:nvSpPr>
          <p:spPr>
            <a:xfrm>
              <a:off x="2046472" y="18533"/>
              <a:ext cx="92123" cy="116656"/>
            </a:xfrm>
            <a:custGeom>
              <a:rect b="b" l="l" r="r" t="t"/>
              <a:pathLst>
                <a:path extrusionOk="0" h="2135" w="1686">
                  <a:moveTo>
                    <a:pt x="0" y="0"/>
                  </a:moveTo>
                  <a:lnTo>
                    <a:pt x="0" y="2134"/>
                  </a:lnTo>
                  <a:lnTo>
                    <a:pt x="1685" y="2134"/>
                  </a:lnTo>
                  <a:lnTo>
                    <a:pt x="168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9" name="Google Shape;1389;p15"/>
            <p:cNvSpPr/>
            <p:nvPr/>
          </p:nvSpPr>
          <p:spPr>
            <a:xfrm>
              <a:off x="2184549" y="18533"/>
              <a:ext cx="89063" cy="116656"/>
            </a:xfrm>
            <a:custGeom>
              <a:rect b="b" l="l" r="r" t="t"/>
              <a:pathLst>
                <a:path extrusionOk="0" h="2135" w="1630">
                  <a:moveTo>
                    <a:pt x="1" y="0"/>
                  </a:moveTo>
                  <a:lnTo>
                    <a:pt x="1" y="2134"/>
                  </a:lnTo>
                  <a:lnTo>
                    <a:pt x="1630" y="2134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0" name="Google Shape;1390;p15"/>
            <p:cNvSpPr/>
            <p:nvPr/>
          </p:nvSpPr>
          <p:spPr>
            <a:xfrm>
              <a:off x="2319620" y="18533"/>
              <a:ext cx="89009" cy="116656"/>
            </a:xfrm>
            <a:custGeom>
              <a:rect b="b" l="l" r="r" t="t"/>
              <a:pathLst>
                <a:path extrusionOk="0" h="2135" w="1629">
                  <a:moveTo>
                    <a:pt x="0" y="0"/>
                  </a:moveTo>
                  <a:lnTo>
                    <a:pt x="0" y="2134"/>
                  </a:lnTo>
                  <a:lnTo>
                    <a:pt x="1629" y="2134"/>
                  </a:lnTo>
                  <a:lnTo>
                    <a:pt x="162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1" name="Google Shape;1391;p15"/>
            <p:cNvSpPr/>
            <p:nvPr/>
          </p:nvSpPr>
          <p:spPr>
            <a:xfrm>
              <a:off x="2457697" y="18533"/>
              <a:ext cx="82889" cy="116656"/>
            </a:xfrm>
            <a:custGeom>
              <a:rect b="b" l="l" r="r" t="t"/>
              <a:pathLst>
                <a:path extrusionOk="0" h="2135" w="1517">
                  <a:moveTo>
                    <a:pt x="1" y="0"/>
                  </a:moveTo>
                  <a:lnTo>
                    <a:pt x="1" y="2134"/>
                  </a:lnTo>
                  <a:lnTo>
                    <a:pt x="1517" y="2134"/>
                  </a:lnTo>
                  <a:lnTo>
                    <a:pt x="151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2" name="Google Shape;1392;p15"/>
            <p:cNvSpPr/>
            <p:nvPr/>
          </p:nvSpPr>
          <p:spPr>
            <a:xfrm>
              <a:off x="2595774" y="18533"/>
              <a:ext cx="79884" cy="116656"/>
            </a:xfrm>
            <a:custGeom>
              <a:rect b="b" l="l" r="r" t="t"/>
              <a:pathLst>
                <a:path extrusionOk="0" h="2135" w="1462">
                  <a:moveTo>
                    <a:pt x="1" y="0"/>
                  </a:moveTo>
                  <a:lnTo>
                    <a:pt x="1" y="2134"/>
                  </a:lnTo>
                  <a:lnTo>
                    <a:pt x="1461" y="2134"/>
                  </a:lnTo>
                  <a:lnTo>
                    <a:pt x="146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3" name="Google Shape;1393;p15"/>
            <p:cNvSpPr/>
            <p:nvPr/>
          </p:nvSpPr>
          <p:spPr>
            <a:xfrm>
              <a:off x="2730846" y="18533"/>
              <a:ext cx="76769" cy="116656"/>
            </a:xfrm>
            <a:custGeom>
              <a:rect b="b" l="l" r="r" t="t"/>
              <a:pathLst>
                <a:path extrusionOk="0" h="2135" w="1405">
                  <a:moveTo>
                    <a:pt x="0" y="0"/>
                  </a:moveTo>
                  <a:lnTo>
                    <a:pt x="0" y="2134"/>
                  </a:lnTo>
                  <a:lnTo>
                    <a:pt x="1404" y="2134"/>
                  </a:lnTo>
                  <a:lnTo>
                    <a:pt x="140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4" name="Google Shape;1394;p15"/>
            <p:cNvSpPr/>
            <p:nvPr/>
          </p:nvSpPr>
          <p:spPr>
            <a:xfrm>
              <a:off x="2868922" y="18533"/>
              <a:ext cx="73709" cy="116656"/>
            </a:xfrm>
            <a:custGeom>
              <a:rect b="b" l="l" r="r" t="t"/>
              <a:pathLst>
                <a:path extrusionOk="0" h="2135" w="1349">
                  <a:moveTo>
                    <a:pt x="1" y="0"/>
                  </a:moveTo>
                  <a:lnTo>
                    <a:pt x="1" y="2134"/>
                  </a:lnTo>
                  <a:lnTo>
                    <a:pt x="1348" y="2134"/>
                  </a:lnTo>
                  <a:lnTo>
                    <a:pt x="134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5" name="Google Shape;1395;p15"/>
            <p:cNvSpPr/>
            <p:nvPr/>
          </p:nvSpPr>
          <p:spPr>
            <a:xfrm>
              <a:off x="3003939" y="18533"/>
              <a:ext cx="70650" cy="116656"/>
            </a:xfrm>
            <a:custGeom>
              <a:rect b="b" l="l" r="r" t="t"/>
              <a:pathLst>
                <a:path extrusionOk="0" h="2135" w="1293">
                  <a:moveTo>
                    <a:pt x="1" y="0"/>
                  </a:moveTo>
                  <a:lnTo>
                    <a:pt x="1" y="2134"/>
                  </a:lnTo>
                  <a:lnTo>
                    <a:pt x="1293" y="2134"/>
                  </a:lnTo>
                  <a:lnTo>
                    <a:pt x="129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6" name="Google Shape;1396;p15"/>
            <p:cNvSpPr/>
            <p:nvPr/>
          </p:nvSpPr>
          <p:spPr>
            <a:xfrm>
              <a:off x="3142071" y="18533"/>
              <a:ext cx="67535" cy="116656"/>
            </a:xfrm>
            <a:custGeom>
              <a:rect b="b" l="l" r="r" t="t"/>
              <a:pathLst>
                <a:path extrusionOk="0" h="2135" w="1236">
                  <a:moveTo>
                    <a:pt x="0" y="0"/>
                  </a:moveTo>
                  <a:lnTo>
                    <a:pt x="0" y="2134"/>
                  </a:lnTo>
                  <a:lnTo>
                    <a:pt x="1236" y="2134"/>
                  </a:lnTo>
                  <a:lnTo>
                    <a:pt x="1236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7" name="Google Shape;1397;p15"/>
            <p:cNvSpPr/>
            <p:nvPr/>
          </p:nvSpPr>
          <p:spPr>
            <a:xfrm>
              <a:off x="3280148" y="18533"/>
              <a:ext cx="61415" cy="116656"/>
            </a:xfrm>
            <a:custGeom>
              <a:rect b="b" l="l" r="r" t="t"/>
              <a:pathLst>
                <a:path extrusionOk="0" h="2135" w="1124">
                  <a:moveTo>
                    <a:pt x="1" y="0"/>
                  </a:moveTo>
                  <a:lnTo>
                    <a:pt x="1" y="2134"/>
                  </a:lnTo>
                  <a:lnTo>
                    <a:pt x="1124" y="2134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8" name="Google Shape;1398;p15"/>
            <p:cNvSpPr/>
            <p:nvPr/>
          </p:nvSpPr>
          <p:spPr>
            <a:xfrm>
              <a:off x="3415165" y="18533"/>
              <a:ext cx="61470" cy="116656"/>
            </a:xfrm>
            <a:custGeom>
              <a:rect b="b" l="l" r="r" t="t"/>
              <a:pathLst>
                <a:path extrusionOk="0" h="2135" w="1125">
                  <a:moveTo>
                    <a:pt x="1" y="0"/>
                  </a:moveTo>
                  <a:lnTo>
                    <a:pt x="1" y="2134"/>
                  </a:lnTo>
                  <a:lnTo>
                    <a:pt x="1124" y="2134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9" name="Google Shape;1399;p15"/>
            <p:cNvSpPr/>
            <p:nvPr/>
          </p:nvSpPr>
          <p:spPr>
            <a:xfrm>
              <a:off x="3553296" y="18533"/>
              <a:ext cx="58356" cy="116656"/>
            </a:xfrm>
            <a:custGeom>
              <a:rect b="b" l="l" r="r" t="t"/>
              <a:pathLst>
                <a:path extrusionOk="0" h="2135" w="1068">
                  <a:moveTo>
                    <a:pt x="0" y="0"/>
                  </a:moveTo>
                  <a:lnTo>
                    <a:pt x="0" y="2134"/>
                  </a:lnTo>
                  <a:lnTo>
                    <a:pt x="1067" y="2134"/>
                  </a:lnTo>
                  <a:lnTo>
                    <a:pt x="106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0" name="Google Shape;1400;p15"/>
            <p:cNvSpPr/>
            <p:nvPr/>
          </p:nvSpPr>
          <p:spPr>
            <a:xfrm>
              <a:off x="3691373" y="18533"/>
              <a:ext cx="52236" cy="116656"/>
            </a:xfrm>
            <a:custGeom>
              <a:rect b="b" l="l" r="r" t="t"/>
              <a:pathLst>
                <a:path extrusionOk="0" h="2135" w="956">
                  <a:moveTo>
                    <a:pt x="1" y="0"/>
                  </a:moveTo>
                  <a:lnTo>
                    <a:pt x="1" y="2134"/>
                  </a:lnTo>
                  <a:lnTo>
                    <a:pt x="955" y="2134"/>
                  </a:lnTo>
                  <a:lnTo>
                    <a:pt x="95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1" name="Google Shape;1401;p15"/>
            <p:cNvSpPr/>
            <p:nvPr/>
          </p:nvSpPr>
          <p:spPr>
            <a:xfrm>
              <a:off x="3826390" y="18533"/>
              <a:ext cx="52236" cy="116656"/>
            </a:xfrm>
            <a:custGeom>
              <a:rect b="b" l="l" r="r" t="t"/>
              <a:pathLst>
                <a:path extrusionOk="0" h="2135" w="956">
                  <a:moveTo>
                    <a:pt x="1" y="0"/>
                  </a:moveTo>
                  <a:lnTo>
                    <a:pt x="1" y="2134"/>
                  </a:lnTo>
                  <a:lnTo>
                    <a:pt x="956" y="2134"/>
                  </a:lnTo>
                  <a:lnTo>
                    <a:pt x="956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2" name="Google Shape;1402;p15"/>
            <p:cNvSpPr/>
            <p:nvPr/>
          </p:nvSpPr>
          <p:spPr>
            <a:xfrm>
              <a:off x="3964522" y="18533"/>
              <a:ext cx="46062" cy="116656"/>
            </a:xfrm>
            <a:custGeom>
              <a:rect b="b" l="l" r="r" t="t"/>
              <a:pathLst>
                <a:path extrusionOk="0" h="2135" w="843">
                  <a:moveTo>
                    <a:pt x="0" y="0"/>
                  </a:moveTo>
                  <a:lnTo>
                    <a:pt x="0" y="2134"/>
                  </a:lnTo>
                  <a:lnTo>
                    <a:pt x="843" y="2134"/>
                  </a:lnTo>
                  <a:lnTo>
                    <a:pt x="84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3" name="Google Shape;1403;p15"/>
            <p:cNvSpPr/>
            <p:nvPr/>
          </p:nvSpPr>
          <p:spPr>
            <a:xfrm>
              <a:off x="4099539" y="18533"/>
              <a:ext cx="46062" cy="116656"/>
            </a:xfrm>
            <a:custGeom>
              <a:rect b="b" l="l" r="r" t="t"/>
              <a:pathLst>
                <a:path extrusionOk="0" h="2135" w="843">
                  <a:moveTo>
                    <a:pt x="0" y="0"/>
                  </a:moveTo>
                  <a:lnTo>
                    <a:pt x="0" y="2134"/>
                  </a:lnTo>
                  <a:lnTo>
                    <a:pt x="843" y="2134"/>
                  </a:lnTo>
                  <a:lnTo>
                    <a:pt x="84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4" name="Google Shape;1404;p15"/>
            <p:cNvSpPr/>
            <p:nvPr/>
          </p:nvSpPr>
          <p:spPr>
            <a:xfrm>
              <a:off x="4237616" y="18533"/>
              <a:ext cx="39996" cy="116656"/>
            </a:xfrm>
            <a:custGeom>
              <a:rect b="b" l="l" r="r" t="t"/>
              <a:pathLst>
                <a:path extrusionOk="0" h="2135" w="732">
                  <a:moveTo>
                    <a:pt x="1" y="0"/>
                  </a:moveTo>
                  <a:lnTo>
                    <a:pt x="1" y="2134"/>
                  </a:lnTo>
                  <a:lnTo>
                    <a:pt x="731" y="2134"/>
                  </a:lnTo>
                  <a:lnTo>
                    <a:pt x="73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5" name="Google Shape;1405;p15"/>
            <p:cNvSpPr/>
            <p:nvPr/>
          </p:nvSpPr>
          <p:spPr>
            <a:xfrm>
              <a:off x="2362568" y="-1307210"/>
              <a:ext cx="15408" cy="6174"/>
            </a:xfrm>
            <a:custGeom>
              <a:rect b="b" l="l" r="r" t="t"/>
              <a:pathLst>
                <a:path extrusionOk="0" h="113" w="282">
                  <a:moveTo>
                    <a:pt x="0" y="0"/>
                  </a:moveTo>
                  <a:lnTo>
                    <a:pt x="169" y="112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6" name="Google Shape;1406;p15"/>
            <p:cNvSpPr/>
            <p:nvPr/>
          </p:nvSpPr>
          <p:spPr>
            <a:xfrm>
              <a:off x="2221376" y="-1294971"/>
              <a:ext cx="95183" cy="73709"/>
            </a:xfrm>
            <a:custGeom>
              <a:rect b="b" l="l" r="r" t="t"/>
              <a:pathLst>
                <a:path extrusionOk="0" h="1349" w="1742">
                  <a:moveTo>
                    <a:pt x="169" y="1"/>
                  </a:moveTo>
                  <a:cubicBezTo>
                    <a:pt x="113" y="113"/>
                    <a:pt x="57" y="169"/>
                    <a:pt x="1" y="282"/>
                  </a:cubicBezTo>
                  <a:lnTo>
                    <a:pt x="1573" y="1349"/>
                  </a:lnTo>
                  <a:cubicBezTo>
                    <a:pt x="1630" y="1236"/>
                    <a:pt x="1686" y="1124"/>
                    <a:pt x="1742" y="1068"/>
                  </a:cubicBez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7" name="Google Shape;1407;p15"/>
            <p:cNvSpPr/>
            <p:nvPr/>
          </p:nvSpPr>
          <p:spPr>
            <a:xfrm>
              <a:off x="2132421" y="-1080124"/>
              <a:ext cx="104362" cy="36882"/>
            </a:xfrm>
            <a:custGeom>
              <a:rect b="b" l="l" r="r" t="t"/>
              <a:pathLst>
                <a:path extrusionOk="0" h="675" w="1910">
                  <a:moveTo>
                    <a:pt x="56" y="0"/>
                  </a:moveTo>
                  <a:cubicBezTo>
                    <a:pt x="0" y="113"/>
                    <a:pt x="0" y="169"/>
                    <a:pt x="0" y="281"/>
                  </a:cubicBezTo>
                  <a:lnTo>
                    <a:pt x="1854" y="674"/>
                  </a:lnTo>
                  <a:cubicBezTo>
                    <a:pt x="1854" y="618"/>
                    <a:pt x="1910" y="562"/>
                    <a:pt x="1910" y="506"/>
                  </a:cubicBezTo>
                  <a:lnTo>
                    <a:pt x="1910" y="393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8" name="Google Shape;1408;p15"/>
            <p:cNvSpPr/>
            <p:nvPr/>
          </p:nvSpPr>
          <p:spPr>
            <a:xfrm>
              <a:off x="2147721" y="-1135366"/>
              <a:ext cx="104417" cy="46062"/>
            </a:xfrm>
            <a:custGeom>
              <a:rect b="b" l="l" r="r" t="t"/>
              <a:pathLst>
                <a:path extrusionOk="0" h="843" w="1911">
                  <a:moveTo>
                    <a:pt x="57" y="0"/>
                  </a:moveTo>
                  <a:lnTo>
                    <a:pt x="57" y="56"/>
                  </a:lnTo>
                  <a:cubicBezTo>
                    <a:pt x="57" y="113"/>
                    <a:pt x="57" y="225"/>
                    <a:pt x="1" y="281"/>
                  </a:cubicBezTo>
                  <a:lnTo>
                    <a:pt x="1854" y="843"/>
                  </a:lnTo>
                  <a:cubicBezTo>
                    <a:pt x="1854" y="730"/>
                    <a:pt x="1854" y="618"/>
                    <a:pt x="1910" y="562"/>
                  </a:cubicBezTo>
                  <a:lnTo>
                    <a:pt x="5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9" name="Google Shape;1409;p15"/>
            <p:cNvSpPr/>
            <p:nvPr/>
          </p:nvSpPr>
          <p:spPr>
            <a:xfrm>
              <a:off x="2282792" y="-1307210"/>
              <a:ext cx="64475" cy="43002"/>
            </a:xfrm>
            <a:custGeom>
              <a:rect b="b" l="l" r="r" t="t"/>
              <a:pathLst>
                <a:path extrusionOk="0" h="787" w="1180">
                  <a:moveTo>
                    <a:pt x="0" y="0"/>
                  </a:moveTo>
                  <a:lnTo>
                    <a:pt x="955" y="786"/>
                  </a:lnTo>
                  <a:lnTo>
                    <a:pt x="1180" y="562"/>
                  </a:lnTo>
                  <a:lnTo>
                    <a:pt x="44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0" name="Google Shape;1410;p15"/>
            <p:cNvSpPr/>
            <p:nvPr/>
          </p:nvSpPr>
          <p:spPr>
            <a:xfrm>
              <a:off x="2126247" y="-1021823"/>
              <a:ext cx="104417" cy="27648"/>
            </a:xfrm>
            <a:custGeom>
              <a:rect b="b" l="l" r="r" t="t"/>
              <a:pathLst>
                <a:path extrusionOk="0" h="506" w="1911">
                  <a:moveTo>
                    <a:pt x="1" y="0"/>
                  </a:moveTo>
                  <a:lnTo>
                    <a:pt x="1" y="337"/>
                  </a:lnTo>
                  <a:lnTo>
                    <a:pt x="1910" y="506"/>
                  </a:lnTo>
                  <a:cubicBezTo>
                    <a:pt x="1910" y="394"/>
                    <a:pt x="1910" y="337"/>
                    <a:pt x="1910" y="225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1" name="Google Shape;1411;p15"/>
            <p:cNvSpPr/>
            <p:nvPr/>
          </p:nvSpPr>
          <p:spPr>
            <a:xfrm>
              <a:off x="2166135" y="-1193667"/>
              <a:ext cx="101357" cy="55296"/>
            </a:xfrm>
            <a:custGeom>
              <a:rect b="b" l="l" r="r" t="t"/>
              <a:pathLst>
                <a:path extrusionOk="0" h="1012" w="1855">
                  <a:moveTo>
                    <a:pt x="113" y="0"/>
                  </a:moveTo>
                  <a:cubicBezTo>
                    <a:pt x="57" y="113"/>
                    <a:pt x="57" y="225"/>
                    <a:pt x="1" y="281"/>
                  </a:cubicBezTo>
                  <a:lnTo>
                    <a:pt x="1742" y="1011"/>
                  </a:lnTo>
                  <a:cubicBezTo>
                    <a:pt x="1798" y="955"/>
                    <a:pt x="1854" y="843"/>
                    <a:pt x="1854" y="730"/>
                  </a:cubicBezTo>
                  <a:lnTo>
                    <a:pt x="11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2" name="Google Shape;1412;p15"/>
            <p:cNvSpPr/>
            <p:nvPr/>
          </p:nvSpPr>
          <p:spPr>
            <a:xfrm>
              <a:off x="2190723" y="-1245849"/>
              <a:ext cx="98243" cy="67535"/>
            </a:xfrm>
            <a:custGeom>
              <a:rect b="b" l="l" r="r" t="t"/>
              <a:pathLst>
                <a:path extrusionOk="0" h="1236" w="1798">
                  <a:moveTo>
                    <a:pt x="113" y="0"/>
                  </a:moveTo>
                  <a:lnTo>
                    <a:pt x="0" y="281"/>
                  </a:lnTo>
                  <a:lnTo>
                    <a:pt x="1685" y="1236"/>
                  </a:lnTo>
                  <a:lnTo>
                    <a:pt x="1797" y="899"/>
                  </a:lnTo>
                  <a:lnTo>
                    <a:pt x="11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3" name="Google Shape;1413;p15"/>
            <p:cNvSpPr/>
            <p:nvPr/>
          </p:nvSpPr>
          <p:spPr>
            <a:xfrm>
              <a:off x="2123187" y="-1307210"/>
              <a:ext cx="1206123" cy="957511"/>
            </a:xfrm>
            <a:custGeom>
              <a:rect b="b" l="l" r="r" t="t"/>
              <a:pathLst>
                <a:path extrusionOk="0" h="17524" w="22074">
                  <a:moveTo>
                    <a:pt x="18310" y="0"/>
                  </a:moveTo>
                  <a:cubicBezTo>
                    <a:pt x="18366" y="56"/>
                    <a:pt x="18423" y="112"/>
                    <a:pt x="18479" y="225"/>
                  </a:cubicBezTo>
                  <a:lnTo>
                    <a:pt x="18029" y="618"/>
                  </a:lnTo>
                  <a:cubicBezTo>
                    <a:pt x="18086" y="674"/>
                    <a:pt x="18142" y="786"/>
                    <a:pt x="18198" y="843"/>
                  </a:cubicBezTo>
                  <a:lnTo>
                    <a:pt x="18703" y="449"/>
                  </a:lnTo>
                  <a:cubicBezTo>
                    <a:pt x="18816" y="618"/>
                    <a:pt x="18928" y="843"/>
                    <a:pt x="19097" y="1011"/>
                  </a:cubicBezTo>
                  <a:lnTo>
                    <a:pt x="18591" y="1348"/>
                  </a:lnTo>
                  <a:lnTo>
                    <a:pt x="18760" y="1573"/>
                  </a:lnTo>
                  <a:lnTo>
                    <a:pt x="19265" y="1236"/>
                  </a:lnTo>
                  <a:cubicBezTo>
                    <a:pt x="19377" y="1460"/>
                    <a:pt x="19490" y="1629"/>
                    <a:pt x="19546" y="1797"/>
                  </a:cubicBezTo>
                  <a:lnTo>
                    <a:pt x="19040" y="2078"/>
                  </a:lnTo>
                  <a:lnTo>
                    <a:pt x="19153" y="2359"/>
                  </a:lnTo>
                  <a:lnTo>
                    <a:pt x="19714" y="2078"/>
                  </a:lnTo>
                  <a:cubicBezTo>
                    <a:pt x="19827" y="2247"/>
                    <a:pt x="19939" y="2471"/>
                    <a:pt x="19995" y="2696"/>
                  </a:cubicBezTo>
                  <a:lnTo>
                    <a:pt x="19433" y="2921"/>
                  </a:lnTo>
                  <a:cubicBezTo>
                    <a:pt x="19433" y="2977"/>
                    <a:pt x="19546" y="3089"/>
                    <a:pt x="19546" y="3201"/>
                  </a:cubicBezTo>
                  <a:lnTo>
                    <a:pt x="20107" y="2977"/>
                  </a:lnTo>
                  <a:cubicBezTo>
                    <a:pt x="20164" y="3145"/>
                    <a:pt x="20276" y="3370"/>
                    <a:pt x="20332" y="3538"/>
                  </a:cubicBezTo>
                  <a:lnTo>
                    <a:pt x="19770" y="3707"/>
                  </a:lnTo>
                  <a:lnTo>
                    <a:pt x="19827" y="4044"/>
                  </a:lnTo>
                  <a:lnTo>
                    <a:pt x="20388" y="3819"/>
                  </a:lnTo>
                  <a:cubicBezTo>
                    <a:pt x="20501" y="4044"/>
                    <a:pt x="20557" y="4269"/>
                    <a:pt x="20557" y="4493"/>
                  </a:cubicBezTo>
                  <a:lnTo>
                    <a:pt x="19995" y="4606"/>
                  </a:lnTo>
                  <a:cubicBezTo>
                    <a:pt x="19995" y="4718"/>
                    <a:pt x="20051" y="4830"/>
                    <a:pt x="20051" y="4886"/>
                  </a:cubicBezTo>
                  <a:lnTo>
                    <a:pt x="20613" y="4774"/>
                  </a:lnTo>
                  <a:cubicBezTo>
                    <a:pt x="20613" y="4999"/>
                    <a:pt x="20725" y="5223"/>
                    <a:pt x="20725" y="5392"/>
                  </a:cubicBezTo>
                  <a:lnTo>
                    <a:pt x="20107" y="5448"/>
                  </a:lnTo>
                  <a:lnTo>
                    <a:pt x="20107" y="5785"/>
                  </a:lnTo>
                  <a:lnTo>
                    <a:pt x="20725" y="5729"/>
                  </a:lnTo>
                  <a:lnTo>
                    <a:pt x="20725" y="6403"/>
                  </a:lnTo>
                  <a:lnTo>
                    <a:pt x="20107" y="6403"/>
                  </a:lnTo>
                  <a:lnTo>
                    <a:pt x="20107" y="6684"/>
                  </a:lnTo>
                  <a:lnTo>
                    <a:pt x="20781" y="6684"/>
                  </a:lnTo>
                  <a:lnTo>
                    <a:pt x="20781" y="7301"/>
                  </a:lnTo>
                  <a:lnTo>
                    <a:pt x="20220" y="7245"/>
                  </a:lnTo>
                  <a:lnTo>
                    <a:pt x="20220" y="7582"/>
                  </a:lnTo>
                  <a:lnTo>
                    <a:pt x="20838" y="7638"/>
                  </a:lnTo>
                  <a:cubicBezTo>
                    <a:pt x="20838" y="7863"/>
                    <a:pt x="20725" y="8088"/>
                    <a:pt x="20725" y="8312"/>
                  </a:cubicBezTo>
                  <a:lnTo>
                    <a:pt x="20107" y="8144"/>
                  </a:lnTo>
                  <a:cubicBezTo>
                    <a:pt x="20107" y="8200"/>
                    <a:pt x="20107" y="8256"/>
                    <a:pt x="20107" y="8312"/>
                  </a:cubicBezTo>
                  <a:lnTo>
                    <a:pt x="20107" y="8481"/>
                  </a:lnTo>
                  <a:lnTo>
                    <a:pt x="20725" y="8593"/>
                  </a:lnTo>
                  <a:cubicBezTo>
                    <a:pt x="20669" y="8818"/>
                    <a:pt x="20613" y="8986"/>
                    <a:pt x="20557" y="9211"/>
                  </a:cubicBezTo>
                  <a:lnTo>
                    <a:pt x="19995" y="9043"/>
                  </a:lnTo>
                  <a:cubicBezTo>
                    <a:pt x="19995" y="9099"/>
                    <a:pt x="19939" y="9211"/>
                    <a:pt x="19883" y="9323"/>
                  </a:cubicBezTo>
                  <a:lnTo>
                    <a:pt x="20444" y="9492"/>
                  </a:lnTo>
                  <a:cubicBezTo>
                    <a:pt x="20388" y="9717"/>
                    <a:pt x="20332" y="9941"/>
                    <a:pt x="20220" y="10110"/>
                  </a:cubicBezTo>
                  <a:lnTo>
                    <a:pt x="19658" y="9885"/>
                  </a:lnTo>
                  <a:cubicBezTo>
                    <a:pt x="19658" y="9997"/>
                    <a:pt x="19602" y="10110"/>
                    <a:pt x="19546" y="10166"/>
                  </a:cubicBezTo>
                  <a:lnTo>
                    <a:pt x="20107" y="10391"/>
                  </a:lnTo>
                  <a:cubicBezTo>
                    <a:pt x="20051" y="10615"/>
                    <a:pt x="19939" y="10784"/>
                    <a:pt x="19827" y="10952"/>
                  </a:cubicBezTo>
                  <a:lnTo>
                    <a:pt x="19321" y="10671"/>
                  </a:lnTo>
                  <a:cubicBezTo>
                    <a:pt x="19265" y="10784"/>
                    <a:pt x="19209" y="10896"/>
                    <a:pt x="19153" y="10952"/>
                  </a:cubicBezTo>
                  <a:lnTo>
                    <a:pt x="19714" y="11233"/>
                  </a:lnTo>
                  <a:cubicBezTo>
                    <a:pt x="19602" y="11458"/>
                    <a:pt x="19490" y="11626"/>
                    <a:pt x="19377" y="11795"/>
                  </a:cubicBezTo>
                  <a:lnTo>
                    <a:pt x="18703" y="11458"/>
                  </a:lnTo>
                  <a:cubicBezTo>
                    <a:pt x="18647" y="11570"/>
                    <a:pt x="18591" y="11626"/>
                    <a:pt x="18535" y="11738"/>
                  </a:cubicBezTo>
                  <a:lnTo>
                    <a:pt x="19040" y="12075"/>
                  </a:lnTo>
                  <a:cubicBezTo>
                    <a:pt x="18928" y="12244"/>
                    <a:pt x="18760" y="12412"/>
                    <a:pt x="18647" y="12581"/>
                  </a:cubicBezTo>
                  <a:lnTo>
                    <a:pt x="18198" y="12188"/>
                  </a:lnTo>
                  <a:lnTo>
                    <a:pt x="17973" y="12412"/>
                  </a:lnTo>
                  <a:lnTo>
                    <a:pt x="18479" y="12806"/>
                  </a:lnTo>
                  <a:cubicBezTo>
                    <a:pt x="18310" y="12974"/>
                    <a:pt x="18142" y="13143"/>
                    <a:pt x="18029" y="13311"/>
                  </a:cubicBezTo>
                  <a:lnTo>
                    <a:pt x="17580" y="12862"/>
                  </a:lnTo>
                  <a:lnTo>
                    <a:pt x="17355" y="13086"/>
                  </a:lnTo>
                  <a:lnTo>
                    <a:pt x="17805" y="13480"/>
                  </a:lnTo>
                  <a:cubicBezTo>
                    <a:pt x="17636" y="13648"/>
                    <a:pt x="17468" y="13760"/>
                    <a:pt x="17299" y="13929"/>
                  </a:cubicBezTo>
                  <a:lnTo>
                    <a:pt x="16906" y="13480"/>
                  </a:lnTo>
                  <a:lnTo>
                    <a:pt x="16681" y="13648"/>
                  </a:lnTo>
                  <a:lnTo>
                    <a:pt x="17075" y="14097"/>
                  </a:lnTo>
                  <a:cubicBezTo>
                    <a:pt x="16906" y="14266"/>
                    <a:pt x="16738" y="14378"/>
                    <a:pt x="16569" y="14547"/>
                  </a:cubicBezTo>
                  <a:lnTo>
                    <a:pt x="16232" y="14041"/>
                  </a:lnTo>
                  <a:lnTo>
                    <a:pt x="15951" y="14210"/>
                  </a:lnTo>
                  <a:lnTo>
                    <a:pt x="16288" y="14715"/>
                  </a:lnTo>
                  <a:cubicBezTo>
                    <a:pt x="16120" y="14828"/>
                    <a:pt x="15951" y="14940"/>
                    <a:pt x="15727" y="14996"/>
                  </a:cubicBezTo>
                  <a:lnTo>
                    <a:pt x="15446" y="14491"/>
                  </a:lnTo>
                  <a:lnTo>
                    <a:pt x="15165" y="14603"/>
                  </a:lnTo>
                  <a:lnTo>
                    <a:pt x="15502" y="15165"/>
                  </a:lnTo>
                  <a:cubicBezTo>
                    <a:pt x="15277" y="15277"/>
                    <a:pt x="15109" y="15333"/>
                    <a:pt x="14884" y="15445"/>
                  </a:cubicBezTo>
                  <a:lnTo>
                    <a:pt x="14660" y="14884"/>
                  </a:lnTo>
                  <a:lnTo>
                    <a:pt x="14379" y="14996"/>
                  </a:lnTo>
                  <a:lnTo>
                    <a:pt x="14603" y="15558"/>
                  </a:lnTo>
                  <a:cubicBezTo>
                    <a:pt x="14379" y="15614"/>
                    <a:pt x="14210" y="15726"/>
                    <a:pt x="13986" y="15782"/>
                  </a:cubicBezTo>
                  <a:lnTo>
                    <a:pt x="13817" y="15165"/>
                  </a:lnTo>
                  <a:lnTo>
                    <a:pt x="13536" y="15277"/>
                  </a:lnTo>
                  <a:lnTo>
                    <a:pt x="13705" y="15839"/>
                  </a:lnTo>
                  <a:cubicBezTo>
                    <a:pt x="13480" y="15895"/>
                    <a:pt x="13255" y="15951"/>
                    <a:pt x="13031" y="16007"/>
                  </a:cubicBezTo>
                  <a:lnTo>
                    <a:pt x="12918" y="15445"/>
                  </a:lnTo>
                  <a:lnTo>
                    <a:pt x="12638" y="15502"/>
                  </a:lnTo>
                  <a:lnTo>
                    <a:pt x="12750" y="16063"/>
                  </a:lnTo>
                  <a:cubicBezTo>
                    <a:pt x="12525" y="16063"/>
                    <a:pt x="12357" y="16119"/>
                    <a:pt x="12132" y="16175"/>
                  </a:cubicBezTo>
                  <a:lnTo>
                    <a:pt x="12076" y="15558"/>
                  </a:lnTo>
                  <a:lnTo>
                    <a:pt x="11739" y="15558"/>
                  </a:lnTo>
                  <a:lnTo>
                    <a:pt x="11851" y="16175"/>
                  </a:lnTo>
                  <a:lnTo>
                    <a:pt x="11121" y="16175"/>
                  </a:lnTo>
                  <a:lnTo>
                    <a:pt x="11121" y="15670"/>
                  </a:lnTo>
                  <a:lnTo>
                    <a:pt x="10840" y="15670"/>
                  </a:lnTo>
                  <a:lnTo>
                    <a:pt x="10840" y="16288"/>
                  </a:lnTo>
                  <a:lnTo>
                    <a:pt x="10166" y="16288"/>
                  </a:lnTo>
                  <a:lnTo>
                    <a:pt x="10223" y="15670"/>
                  </a:lnTo>
                  <a:lnTo>
                    <a:pt x="9942" y="15670"/>
                  </a:lnTo>
                  <a:lnTo>
                    <a:pt x="9886" y="16288"/>
                  </a:lnTo>
                  <a:cubicBezTo>
                    <a:pt x="9661" y="16288"/>
                    <a:pt x="9436" y="16232"/>
                    <a:pt x="9155" y="16175"/>
                  </a:cubicBezTo>
                  <a:lnTo>
                    <a:pt x="9324" y="15558"/>
                  </a:lnTo>
                  <a:lnTo>
                    <a:pt x="8987" y="15558"/>
                  </a:lnTo>
                  <a:lnTo>
                    <a:pt x="8875" y="16119"/>
                  </a:lnTo>
                  <a:cubicBezTo>
                    <a:pt x="8650" y="16119"/>
                    <a:pt x="8481" y="16063"/>
                    <a:pt x="8257" y="16007"/>
                  </a:cubicBezTo>
                  <a:lnTo>
                    <a:pt x="8425" y="15389"/>
                  </a:lnTo>
                  <a:cubicBezTo>
                    <a:pt x="8369" y="15389"/>
                    <a:pt x="8257" y="15333"/>
                    <a:pt x="8144" y="15333"/>
                  </a:cubicBezTo>
                  <a:lnTo>
                    <a:pt x="7976" y="15895"/>
                  </a:lnTo>
                  <a:cubicBezTo>
                    <a:pt x="7751" y="15839"/>
                    <a:pt x="7527" y="15726"/>
                    <a:pt x="7358" y="15670"/>
                  </a:cubicBezTo>
                  <a:lnTo>
                    <a:pt x="7583" y="15108"/>
                  </a:lnTo>
                  <a:lnTo>
                    <a:pt x="7302" y="14996"/>
                  </a:lnTo>
                  <a:lnTo>
                    <a:pt x="7077" y="15558"/>
                  </a:lnTo>
                  <a:cubicBezTo>
                    <a:pt x="6853" y="15445"/>
                    <a:pt x="6684" y="15389"/>
                    <a:pt x="6516" y="15277"/>
                  </a:cubicBezTo>
                  <a:lnTo>
                    <a:pt x="6796" y="14715"/>
                  </a:lnTo>
                  <a:lnTo>
                    <a:pt x="6516" y="14603"/>
                  </a:lnTo>
                  <a:lnTo>
                    <a:pt x="6235" y="15108"/>
                  </a:lnTo>
                  <a:cubicBezTo>
                    <a:pt x="6010" y="14996"/>
                    <a:pt x="5842" y="14884"/>
                    <a:pt x="5673" y="14771"/>
                  </a:cubicBezTo>
                  <a:lnTo>
                    <a:pt x="6010" y="14266"/>
                  </a:lnTo>
                  <a:cubicBezTo>
                    <a:pt x="5898" y="14210"/>
                    <a:pt x="5842" y="14154"/>
                    <a:pt x="5729" y="14097"/>
                  </a:cubicBezTo>
                  <a:lnTo>
                    <a:pt x="5392" y="14603"/>
                  </a:lnTo>
                  <a:cubicBezTo>
                    <a:pt x="5224" y="14491"/>
                    <a:pt x="5055" y="14378"/>
                    <a:pt x="4887" y="14210"/>
                  </a:cubicBezTo>
                  <a:lnTo>
                    <a:pt x="5280" y="13760"/>
                  </a:lnTo>
                  <a:lnTo>
                    <a:pt x="5055" y="13592"/>
                  </a:lnTo>
                  <a:lnTo>
                    <a:pt x="4662" y="14041"/>
                  </a:lnTo>
                  <a:cubicBezTo>
                    <a:pt x="4494" y="13873"/>
                    <a:pt x="4325" y="13760"/>
                    <a:pt x="4157" y="13592"/>
                  </a:cubicBezTo>
                  <a:lnTo>
                    <a:pt x="4606" y="13143"/>
                  </a:lnTo>
                  <a:lnTo>
                    <a:pt x="4438" y="12862"/>
                  </a:lnTo>
                  <a:lnTo>
                    <a:pt x="4044" y="13311"/>
                  </a:lnTo>
                  <a:cubicBezTo>
                    <a:pt x="3876" y="13143"/>
                    <a:pt x="3764" y="12974"/>
                    <a:pt x="3595" y="12806"/>
                  </a:cubicBezTo>
                  <a:lnTo>
                    <a:pt x="4044" y="12412"/>
                  </a:lnTo>
                  <a:lnTo>
                    <a:pt x="3876" y="12188"/>
                  </a:lnTo>
                  <a:lnTo>
                    <a:pt x="3427" y="12581"/>
                  </a:lnTo>
                  <a:cubicBezTo>
                    <a:pt x="3258" y="12412"/>
                    <a:pt x="3146" y="12244"/>
                    <a:pt x="3033" y="12019"/>
                  </a:cubicBezTo>
                  <a:lnTo>
                    <a:pt x="3539" y="11682"/>
                  </a:lnTo>
                  <a:lnTo>
                    <a:pt x="3370" y="11458"/>
                  </a:lnTo>
                  <a:lnTo>
                    <a:pt x="2865" y="11795"/>
                  </a:lnTo>
                  <a:cubicBezTo>
                    <a:pt x="2753" y="11626"/>
                    <a:pt x="2640" y="11402"/>
                    <a:pt x="2528" y="11233"/>
                  </a:cubicBezTo>
                  <a:lnTo>
                    <a:pt x="3033" y="10952"/>
                  </a:lnTo>
                  <a:lnTo>
                    <a:pt x="2921" y="10671"/>
                  </a:lnTo>
                  <a:lnTo>
                    <a:pt x="2359" y="10952"/>
                  </a:lnTo>
                  <a:cubicBezTo>
                    <a:pt x="2247" y="10784"/>
                    <a:pt x="2191" y="10559"/>
                    <a:pt x="2079" y="10391"/>
                  </a:cubicBezTo>
                  <a:lnTo>
                    <a:pt x="2640" y="10110"/>
                  </a:lnTo>
                  <a:cubicBezTo>
                    <a:pt x="2584" y="10054"/>
                    <a:pt x="2584" y="9941"/>
                    <a:pt x="2528" y="9829"/>
                  </a:cubicBezTo>
                  <a:lnTo>
                    <a:pt x="1966" y="10054"/>
                  </a:lnTo>
                  <a:cubicBezTo>
                    <a:pt x="1910" y="9885"/>
                    <a:pt x="1798" y="9717"/>
                    <a:pt x="1742" y="9492"/>
                  </a:cubicBezTo>
                  <a:lnTo>
                    <a:pt x="2359" y="9323"/>
                  </a:lnTo>
                  <a:lnTo>
                    <a:pt x="2247" y="9043"/>
                  </a:lnTo>
                  <a:lnTo>
                    <a:pt x="1686" y="9211"/>
                  </a:lnTo>
                  <a:cubicBezTo>
                    <a:pt x="1629" y="8986"/>
                    <a:pt x="1573" y="8762"/>
                    <a:pt x="1517" y="8537"/>
                  </a:cubicBezTo>
                  <a:lnTo>
                    <a:pt x="2079" y="8425"/>
                  </a:lnTo>
                  <a:cubicBezTo>
                    <a:pt x="2079" y="8312"/>
                    <a:pt x="2079" y="8256"/>
                    <a:pt x="2023" y="8144"/>
                  </a:cubicBezTo>
                  <a:lnTo>
                    <a:pt x="1461" y="8256"/>
                  </a:lnTo>
                  <a:cubicBezTo>
                    <a:pt x="1461" y="8032"/>
                    <a:pt x="1405" y="7807"/>
                    <a:pt x="1349" y="7638"/>
                  </a:cubicBezTo>
                  <a:lnTo>
                    <a:pt x="1966" y="7582"/>
                  </a:lnTo>
                  <a:lnTo>
                    <a:pt x="1966" y="7245"/>
                  </a:lnTo>
                  <a:lnTo>
                    <a:pt x="1349" y="7301"/>
                  </a:lnTo>
                  <a:lnTo>
                    <a:pt x="1349" y="6628"/>
                  </a:lnTo>
                  <a:lnTo>
                    <a:pt x="1966" y="6628"/>
                  </a:lnTo>
                  <a:lnTo>
                    <a:pt x="1966" y="6291"/>
                  </a:lnTo>
                  <a:lnTo>
                    <a:pt x="1" y="6291"/>
                  </a:lnTo>
                  <a:lnTo>
                    <a:pt x="1" y="6571"/>
                  </a:lnTo>
                  <a:cubicBezTo>
                    <a:pt x="1" y="6908"/>
                    <a:pt x="1" y="7245"/>
                    <a:pt x="57" y="7582"/>
                  </a:cubicBezTo>
                  <a:cubicBezTo>
                    <a:pt x="57" y="7638"/>
                    <a:pt x="57" y="7695"/>
                    <a:pt x="57" y="7751"/>
                  </a:cubicBezTo>
                  <a:cubicBezTo>
                    <a:pt x="57" y="7975"/>
                    <a:pt x="113" y="8200"/>
                    <a:pt x="169" y="8481"/>
                  </a:cubicBezTo>
                  <a:cubicBezTo>
                    <a:pt x="169" y="8593"/>
                    <a:pt x="169" y="8649"/>
                    <a:pt x="225" y="8762"/>
                  </a:cubicBezTo>
                  <a:cubicBezTo>
                    <a:pt x="281" y="9043"/>
                    <a:pt x="338" y="9267"/>
                    <a:pt x="394" y="9548"/>
                  </a:cubicBezTo>
                  <a:cubicBezTo>
                    <a:pt x="450" y="9604"/>
                    <a:pt x="450" y="9717"/>
                    <a:pt x="450" y="9773"/>
                  </a:cubicBezTo>
                  <a:cubicBezTo>
                    <a:pt x="562" y="10054"/>
                    <a:pt x="675" y="10278"/>
                    <a:pt x="731" y="10559"/>
                  </a:cubicBezTo>
                  <a:cubicBezTo>
                    <a:pt x="731" y="10559"/>
                    <a:pt x="731" y="10615"/>
                    <a:pt x="731" y="10615"/>
                  </a:cubicBezTo>
                  <a:cubicBezTo>
                    <a:pt x="899" y="11008"/>
                    <a:pt x="1068" y="11402"/>
                    <a:pt x="1292" y="11738"/>
                  </a:cubicBezTo>
                  <a:lnTo>
                    <a:pt x="1349" y="11851"/>
                  </a:lnTo>
                  <a:cubicBezTo>
                    <a:pt x="1461" y="12075"/>
                    <a:pt x="1573" y="12300"/>
                    <a:pt x="1686" y="12469"/>
                  </a:cubicBezTo>
                  <a:lnTo>
                    <a:pt x="1854" y="12749"/>
                  </a:lnTo>
                  <a:cubicBezTo>
                    <a:pt x="2023" y="12974"/>
                    <a:pt x="2191" y="13199"/>
                    <a:pt x="2359" y="13367"/>
                  </a:cubicBezTo>
                  <a:lnTo>
                    <a:pt x="2472" y="13536"/>
                  </a:lnTo>
                  <a:cubicBezTo>
                    <a:pt x="2640" y="13760"/>
                    <a:pt x="2865" y="13985"/>
                    <a:pt x="3033" y="14210"/>
                  </a:cubicBezTo>
                  <a:lnTo>
                    <a:pt x="3146" y="14266"/>
                  </a:lnTo>
                  <a:cubicBezTo>
                    <a:pt x="3370" y="14491"/>
                    <a:pt x="3595" y="14771"/>
                    <a:pt x="3876" y="14996"/>
                  </a:cubicBezTo>
                  <a:lnTo>
                    <a:pt x="3932" y="15052"/>
                  </a:lnTo>
                  <a:cubicBezTo>
                    <a:pt x="4213" y="15221"/>
                    <a:pt x="4438" y="15445"/>
                    <a:pt x="4718" y="15614"/>
                  </a:cubicBezTo>
                  <a:lnTo>
                    <a:pt x="4943" y="15726"/>
                  </a:lnTo>
                  <a:cubicBezTo>
                    <a:pt x="5168" y="15895"/>
                    <a:pt x="5392" y="16063"/>
                    <a:pt x="5673" y="16175"/>
                  </a:cubicBezTo>
                  <a:lnTo>
                    <a:pt x="5842" y="16288"/>
                  </a:lnTo>
                  <a:cubicBezTo>
                    <a:pt x="6066" y="16400"/>
                    <a:pt x="6347" y="16512"/>
                    <a:pt x="6628" y="16625"/>
                  </a:cubicBezTo>
                  <a:lnTo>
                    <a:pt x="6740" y="16681"/>
                  </a:lnTo>
                  <a:cubicBezTo>
                    <a:pt x="7077" y="16849"/>
                    <a:pt x="7414" y="16962"/>
                    <a:pt x="7751" y="17074"/>
                  </a:cubicBezTo>
                  <a:lnTo>
                    <a:pt x="7976" y="17130"/>
                  </a:lnTo>
                  <a:cubicBezTo>
                    <a:pt x="8313" y="17243"/>
                    <a:pt x="8650" y="17299"/>
                    <a:pt x="8987" y="17355"/>
                  </a:cubicBezTo>
                  <a:cubicBezTo>
                    <a:pt x="9212" y="17411"/>
                    <a:pt x="9492" y="17467"/>
                    <a:pt x="9773" y="17467"/>
                  </a:cubicBezTo>
                  <a:lnTo>
                    <a:pt x="9942" y="17467"/>
                  </a:lnTo>
                  <a:cubicBezTo>
                    <a:pt x="10279" y="17467"/>
                    <a:pt x="10672" y="17523"/>
                    <a:pt x="11009" y="17523"/>
                  </a:cubicBezTo>
                  <a:cubicBezTo>
                    <a:pt x="12020" y="17523"/>
                    <a:pt x="13087" y="17411"/>
                    <a:pt x="14042" y="17130"/>
                  </a:cubicBezTo>
                  <a:lnTo>
                    <a:pt x="14323" y="17018"/>
                  </a:lnTo>
                  <a:cubicBezTo>
                    <a:pt x="15277" y="16737"/>
                    <a:pt x="16176" y="16344"/>
                    <a:pt x="17018" y="15782"/>
                  </a:cubicBezTo>
                  <a:lnTo>
                    <a:pt x="17131" y="15726"/>
                  </a:lnTo>
                  <a:cubicBezTo>
                    <a:pt x="17412" y="15502"/>
                    <a:pt x="17636" y="15333"/>
                    <a:pt x="17917" y="15165"/>
                  </a:cubicBezTo>
                  <a:lnTo>
                    <a:pt x="18142" y="14940"/>
                  </a:lnTo>
                  <a:cubicBezTo>
                    <a:pt x="18310" y="14771"/>
                    <a:pt x="18535" y="14603"/>
                    <a:pt x="18703" y="14434"/>
                  </a:cubicBezTo>
                  <a:lnTo>
                    <a:pt x="18928" y="14210"/>
                  </a:lnTo>
                  <a:cubicBezTo>
                    <a:pt x="19097" y="14041"/>
                    <a:pt x="19265" y="13817"/>
                    <a:pt x="19490" y="13648"/>
                  </a:cubicBezTo>
                  <a:cubicBezTo>
                    <a:pt x="19490" y="13592"/>
                    <a:pt x="19546" y="13536"/>
                    <a:pt x="19602" y="13480"/>
                  </a:cubicBezTo>
                  <a:lnTo>
                    <a:pt x="19658" y="13423"/>
                  </a:lnTo>
                  <a:cubicBezTo>
                    <a:pt x="20107" y="12862"/>
                    <a:pt x="20444" y="12300"/>
                    <a:pt x="20781" y="11682"/>
                  </a:cubicBezTo>
                  <a:lnTo>
                    <a:pt x="20894" y="11570"/>
                  </a:lnTo>
                  <a:cubicBezTo>
                    <a:pt x="21006" y="11345"/>
                    <a:pt x="21062" y="11121"/>
                    <a:pt x="21175" y="10896"/>
                  </a:cubicBezTo>
                  <a:cubicBezTo>
                    <a:pt x="21343" y="10503"/>
                    <a:pt x="21512" y="10166"/>
                    <a:pt x="21624" y="9773"/>
                  </a:cubicBezTo>
                  <a:cubicBezTo>
                    <a:pt x="21624" y="9717"/>
                    <a:pt x="21624" y="9660"/>
                    <a:pt x="21680" y="9548"/>
                  </a:cubicBezTo>
                  <a:cubicBezTo>
                    <a:pt x="21736" y="9211"/>
                    <a:pt x="21849" y="8874"/>
                    <a:pt x="21905" y="8537"/>
                  </a:cubicBezTo>
                  <a:cubicBezTo>
                    <a:pt x="21961" y="8144"/>
                    <a:pt x="22017" y="7807"/>
                    <a:pt x="22073" y="7414"/>
                  </a:cubicBezTo>
                  <a:lnTo>
                    <a:pt x="22073" y="6684"/>
                  </a:lnTo>
                  <a:cubicBezTo>
                    <a:pt x="22073" y="5954"/>
                    <a:pt x="22017" y="5223"/>
                    <a:pt x="21905" y="4493"/>
                  </a:cubicBezTo>
                  <a:cubicBezTo>
                    <a:pt x="21849" y="4156"/>
                    <a:pt x="21736" y="3819"/>
                    <a:pt x="21624" y="3426"/>
                  </a:cubicBezTo>
                  <a:cubicBezTo>
                    <a:pt x="21512" y="2977"/>
                    <a:pt x="21343" y="2584"/>
                    <a:pt x="21175" y="2134"/>
                  </a:cubicBezTo>
                  <a:cubicBezTo>
                    <a:pt x="20950" y="1573"/>
                    <a:pt x="20669" y="1011"/>
                    <a:pt x="20332" y="506"/>
                  </a:cubicBezTo>
                  <a:cubicBezTo>
                    <a:pt x="20164" y="337"/>
                    <a:pt x="20051" y="169"/>
                    <a:pt x="19939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4" name="Google Shape;1414;p15"/>
            <p:cNvSpPr/>
            <p:nvPr/>
          </p:nvSpPr>
          <p:spPr>
            <a:xfrm>
              <a:off x="3077595" y="-1307210"/>
              <a:ext cx="18468" cy="9234"/>
            </a:xfrm>
            <a:custGeom>
              <a:rect b="b" l="l" r="r" t="t"/>
              <a:pathLst>
                <a:path extrusionOk="0" h="169" w="338">
                  <a:moveTo>
                    <a:pt x="1" y="0"/>
                  </a:moveTo>
                  <a:lnTo>
                    <a:pt x="169" y="169"/>
                  </a:lnTo>
                  <a:lnTo>
                    <a:pt x="33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5" name="Google Shape;1415;p15"/>
            <p:cNvSpPr/>
            <p:nvPr/>
          </p:nvSpPr>
          <p:spPr>
            <a:xfrm>
              <a:off x="2334920" y="-1282677"/>
              <a:ext cx="816376" cy="721357"/>
            </a:xfrm>
            <a:custGeom>
              <a:rect b="b" l="l" r="r" t="t"/>
              <a:pathLst>
                <a:path extrusionOk="0" h="13202" w="14941">
                  <a:moveTo>
                    <a:pt x="11009" y="0"/>
                  </a:moveTo>
                  <a:lnTo>
                    <a:pt x="10672" y="618"/>
                  </a:lnTo>
                  <a:cubicBezTo>
                    <a:pt x="13031" y="2135"/>
                    <a:pt x="14154" y="5055"/>
                    <a:pt x="13424" y="7807"/>
                  </a:cubicBezTo>
                  <a:cubicBezTo>
                    <a:pt x="12975" y="9492"/>
                    <a:pt x="11852" y="10896"/>
                    <a:pt x="10335" y="11739"/>
                  </a:cubicBezTo>
                  <a:cubicBezTo>
                    <a:pt x="9313" y="12304"/>
                    <a:pt x="8236" y="12563"/>
                    <a:pt x="7187" y="12563"/>
                  </a:cubicBezTo>
                  <a:cubicBezTo>
                    <a:pt x="3855" y="12563"/>
                    <a:pt x="803" y="9951"/>
                    <a:pt x="675" y="6235"/>
                  </a:cubicBezTo>
                  <a:lnTo>
                    <a:pt x="1" y="6235"/>
                  </a:lnTo>
                  <a:cubicBezTo>
                    <a:pt x="113" y="9773"/>
                    <a:pt x="2753" y="12694"/>
                    <a:pt x="6291" y="13143"/>
                  </a:cubicBezTo>
                  <a:cubicBezTo>
                    <a:pt x="6595" y="13182"/>
                    <a:pt x="6897" y="13201"/>
                    <a:pt x="7196" y="13201"/>
                  </a:cubicBezTo>
                  <a:cubicBezTo>
                    <a:pt x="10333" y="13201"/>
                    <a:pt x="13170" y="11103"/>
                    <a:pt x="14042" y="7976"/>
                  </a:cubicBezTo>
                  <a:cubicBezTo>
                    <a:pt x="14941" y="4943"/>
                    <a:pt x="13705" y="1685"/>
                    <a:pt x="11009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6" name="Google Shape;1416;p15"/>
            <p:cNvSpPr/>
            <p:nvPr/>
          </p:nvSpPr>
          <p:spPr>
            <a:xfrm>
              <a:off x="2460757" y="-1150720"/>
              <a:ext cx="463456" cy="395921"/>
            </a:xfrm>
            <a:custGeom>
              <a:rect b="b" l="l" r="r" t="t"/>
              <a:pathLst>
                <a:path extrusionOk="0" h="7246" w="8482">
                  <a:moveTo>
                    <a:pt x="4944" y="1009"/>
                  </a:moveTo>
                  <a:cubicBezTo>
                    <a:pt x="7058" y="1009"/>
                    <a:pt x="8481" y="3708"/>
                    <a:pt x="6740" y="5448"/>
                  </a:cubicBezTo>
                  <a:lnTo>
                    <a:pt x="6684" y="5448"/>
                  </a:lnTo>
                  <a:cubicBezTo>
                    <a:pt x="6235" y="5954"/>
                    <a:pt x="5561" y="6235"/>
                    <a:pt x="4887" y="6235"/>
                  </a:cubicBezTo>
                  <a:cubicBezTo>
                    <a:pt x="2023" y="6235"/>
                    <a:pt x="1236" y="2303"/>
                    <a:pt x="3876" y="1236"/>
                  </a:cubicBezTo>
                  <a:cubicBezTo>
                    <a:pt x="4243" y="1080"/>
                    <a:pt x="4603" y="1009"/>
                    <a:pt x="4944" y="1009"/>
                  </a:cubicBezTo>
                  <a:close/>
                  <a:moveTo>
                    <a:pt x="4831" y="0"/>
                  </a:moveTo>
                  <a:cubicBezTo>
                    <a:pt x="1" y="0"/>
                    <a:pt x="1" y="7246"/>
                    <a:pt x="4831" y="7246"/>
                  </a:cubicBezTo>
                  <a:cubicBezTo>
                    <a:pt x="6853" y="7246"/>
                    <a:pt x="8482" y="5617"/>
                    <a:pt x="8482" y="3595"/>
                  </a:cubicBezTo>
                  <a:cubicBezTo>
                    <a:pt x="8482" y="1629"/>
                    <a:pt x="6853" y="0"/>
                    <a:pt x="4831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7" name="Google Shape;1417;p15"/>
            <p:cNvSpPr/>
            <p:nvPr/>
          </p:nvSpPr>
          <p:spPr>
            <a:xfrm>
              <a:off x="6312211" y="-1132306"/>
              <a:ext cx="196431" cy="187251"/>
            </a:xfrm>
            <a:custGeom>
              <a:rect b="b" l="l" r="r" t="t"/>
              <a:pathLst>
                <a:path extrusionOk="0" h="3427" w="3595">
                  <a:moveTo>
                    <a:pt x="955" y="0"/>
                  </a:moveTo>
                  <a:lnTo>
                    <a:pt x="0" y="2191"/>
                  </a:lnTo>
                  <a:cubicBezTo>
                    <a:pt x="786" y="2528"/>
                    <a:pt x="1517" y="2977"/>
                    <a:pt x="2247" y="3427"/>
                  </a:cubicBezTo>
                  <a:lnTo>
                    <a:pt x="3595" y="1517"/>
                  </a:lnTo>
                  <a:cubicBezTo>
                    <a:pt x="2752" y="955"/>
                    <a:pt x="1854" y="450"/>
                    <a:pt x="955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8" name="Google Shape;1418;p15"/>
            <p:cNvSpPr/>
            <p:nvPr/>
          </p:nvSpPr>
          <p:spPr>
            <a:xfrm>
              <a:off x="6115778" y="-1209021"/>
              <a:ext cx="184191" cy="168838"/>
            </a:xfrm>
            <a:custGeom>
              <a:rect b="b" l="l" r="r" t="t"/>
              <a:pathLst>
                <a:path extrusionOk="0" h="3090" w="3371">
                  <a:moveTo>
                    <a:pt x="506" y="0"/>
                  </a:moveTo>
                  <a:lnTo>
                    <a:pt x="1" y="2303"/>
                  </a:lnTo>
                  <a:cubicBezTo>
                    <a:pt x="843" y="2528"/>
                    <a:pt x="1629" y="2752"/>
                    <a:pt x="2416" y="3089"/>
                  </a:cubicBezTo>
                  <a:lnTo>
                    <a:pt x="3370" y="899"/>
                  </a:lnTo>
                  <a:cubicBezTo>
                    <a:pt x="2472" y="562"/>
                    <a:pt x="1461" y="225"/>
                    <a:pt x="506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9" name="Google Shape;1419;p15"/>
            <p:cNvSpPr/>
            <p:nvPr/>
          </p:nvSpPr>
          <p:spPr>
            <a:xfrm>
              <a:off x="6766384" y="-665840"/>
              <a:ext cx="187251" cy="196485"/>
            </a:xfrm>
            <a:custGeom>
              <a:rect b="b" l="l" r="r" t="t"/>
              <a:pathLst>
                <a:path extrusionOk="0" h="3596" w="3427">
                  <a:moveTo>
                    <a:pt x="2022" y="0"/>
                  </a:moveTo>
                  <a:lnTo>
                    <a:pt x="0" y="1292"/>
                  </a:lnTo>
                  <a:cubicBezTo>
                    <a:pt x="450" y="2022"/>
                    <a:pt x="899" y="2809"/>
                    <a:pt x="1236" y="3595"/>
                  </a:cubicBezTo>
                  <a:lnTo>
                    <a:pt x="3426" y="2696"/>
                  </a:lnTo>
                  <a:cubicBezTo>
                    <a:pt x="3033" y="1798"/>
                    <a:pt x="2584" y="843"/>
                    <a:pt x="2022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0" name="Google Shape;1420;p15"/>
            <p:cNvSpPr/>
            <p:nvPr/>
          </p:nvSpPr>
          <p:spPr>
            <a:xfrm>
              <a:off x="5910165" y="-1242789"/>
              <a:ext cx="165778" cy="144304"/>
            </a:xfrm>
            <a:custGeom>
              <a:rect b="b" l="l" r="r" t="t"/>
              <a:pathLst>
                <a:path extrusionOk="0" h="2641" w="3034">
                  <a:moveTo>
                    <a:pt x="57" y="1"/>
                  </a:moveTo>
                  <a:lnTo>
                    <a:pt x="1" y="2359"/>
                  </a:lnTo>
                  <a:cubicBezTo>
                    <a:pt x="843" y="2416"/>
                    <a:pt x="1685" y="2528"/>
                    <a:pt x="2528" y="2640"/>
                  </a:cubicBezTo>
                  <a:lnTo>
                    <a:pt x="3033" y="338"/>
                  </a:lnTo>
                  <a:cubicBezTo>
                    <a:pt x="2022" y="169"/>
                    <a:pt x="1068" y="57"/>
                    <a:pt x="57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1" name="Google Shape;1421;p15"/>
            <p:cNvSpPr/>
            <p:nvPr/>
          </p:nvSpPr>
          <p:spPr>
            <a:xfrm>
              <a:off x="6643606" y="-853038"/>
              <a:ext cx="199545" cy="199545"/>
            </a:xfrm>
            <a:custGeom>
              <a:rect b="b" l="l" r="r" t="t"/>
              <a:pathLst>
                <a:path extrusionOk="0" h="3652" w="3652">
                  <a:moveTo>
                    <a:pt x="1742" y="0"/>
                  </a:moveTo>
                  <a:lnTo>
                    <a:pt x="1" y="1629"/>
                  </a:lnTo>
                  <a:cubicBezTo>
                    <a:pt x="619" y="2247"/>
                    <a:pt x="1124" y="2921"/>
                    <a:pt x="1630" y="3651"/>
                  </a:cubicBezTo>
                  <a:lnTo>
                    <a:pt x="3652" y="2359"/>
                  </a:lnTo>
                  <a:cubicBezTo>
                    <a:pt x="3034" y="1517"/>
                    <a:pt x="2416" y="731"/>
                    <a:pt x="1742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2" name="Google Shape;1422;p15"/>
            <p:cNvSpPr/>
            <p:nvPr/>
          </p:nvSpPr>
          <p:spPr>
            <a:xfrm>
              <a:off x="6490175" y="-1012643"/>
              <a:ext cx="199545" cy="199545"/>
            </a:xfrm>
            <a:custGeom>
              <a:rect b="b" l="l" r="r" t="t"/>
              <a:pathLst>
                <a:path extrusionOk="0" h="3652" w="3652">
                  <a:moveTo>
                    <a:pt x="1349" y="1"/>
                  </a:moveTo>
                  <a:lnTo>
                    <a:pt x="1" y="1967"/>
                  </a:lnTo>
                  <a:cubicBezTo>
                    <a:pt x="675" y="2472"/>
                    <a:pt x="1349" y="3034"/>
                    <a:pt x="1966" y="3652"/>
                  </a:cubicBezTo>
                  <a:lnTo>
                    <a:pt x="3651" y="2023"/>
                  </a:lnTo>
                  <a:cubicBezTo>
                    <a:pt x="2977" y="1293"/>
                    <a:pt x="2191" y="619"/>
                    <a:pt x="1349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3" name="Google Shape;1423;p15"/>
            <p:cNvSpPr/>
            <p:nvPr/>
          </p:nvSpPr>
          <p:spPr>
            <a:xfrm>
              <a:off x="4783913" y="-705727"/>
              <a:ext cx="184191" cy="196431"/>
            </a:xfrm>
            <a:custGeom>
              <a:rect b="b" l="l" r="r" t="t"/>
              <a:pathLst>
                <a:path extrusionOk="0" h="3595" w="3371">
                  <a:moveTo>
                    <a:pt x="1460" y="0"/>
                  </a:moveTo>
                  <a:cubicBezTo>
                    <a:pt x="899" y="843"/>
                    <a:pt x="393" y="1741"/>
                    <a:pt x="0" y="2640"/>
                  </a:cubicBezTo>
                  <a:lnTo>
                    <a:pt x="2191" y="3595"/>
                  </a:lnTo>
                  <a:cubicBezTo>
                    <a:pt x="2528" y="2809"/>
                    <a:pt x="2921" y="2078"/>
                    <a:pt x="3370" y="1404"/>
                  </a:cubicBezTo>
                  <a:lnTo>
                    <a:pt x="146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4" name="Google Shape;1424;p15"/>
            <p:cNvSpPr/>
            <p:nvPr/>
          </p:nvSpPr>
          <p:spPr>
            <a:xfrm>
              <a:off x="5680019" y="-1242789"/>
              <a:ext cx="162663" cy="141244"/>
            </a:xfrm>
            <a:custGeom>
              <a:rect b="b" l="l" r="r" t="t"/>
              <a:pathLst>
                <a:path extrusionOk="0" h="2585" w="2977">
                  <a:moveTo>
                    <a:pt x="2977" y="1"/>
                  </a:moveTo>
                  <a:cubicBezTo>
                    <a:pt x="1966" y="1"/>
                    <a:pt x="1011" y="57"/>
                    <a:pt x="0" y="225"/>
                  </a:cubicBezTo>
                  <a:lnTo>
                    <a:pt x="393" y="2584"/>
                  </a:lnTo>
                  <a:cubicBezTo>
                    <a:pt x="1236" y="2416"/>
                    <a:pt x="2078" y="2359"/>
                    <a:pt x="2921" y="2359"/>
                  </a:cubicBezTo>
                  <a:lnTo>
                    <a:pt x="297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5" name="Google Shape;1425;p15"/>
            <p:cNvSpPr/>
            <p:nvPr/>
          </p:nvSpPr>
          <p:spPr>
            <a:xfrm>
              <a:off x="4903576" y="-886806"/>
              <a:ext cx="193371" cy="199545"/>
            </a:xfrm>
            <a:custGeom>
              <a:rect b="b" l="l" r="r" t="t"/>
              <a:pathLst>
                <a:path extrusionOk="0" h="3652" w="3539">
                  <a:moveTo>
                    <a:pt x="1910" y="1"/>
                  </a:moveTo>
                  <a:cubicBezTo>
                    <a:pt x="1236" y="731"/>
                    <a:pt x="562" y="1517"/>
                    <a:pt x="1" y="2303"/>
                  </a:cubicBezTo>
                  <a:lnTo>
                    <a:pt x="1910" y="3651"/>
                  </a:lnTo>
                  <a:cubicBezTo>
                    <a:pt x="2416" y="2977"/>
                    <a:pt x="2977" y="2360"/>
                    <a:pt x="3539" y="1742"/>
                  </a:cubicBezTo>
                  <a:lnTo>
                    <a:pt x="191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6" name="Google Shape;1426;p15"/>
            <p:cNvSpPr/>
            <p:nvPr/>
          </p:nvSpPr>
          <p:spPr>
            <a:xfrm>
              <a:off x="4707197" y="-500115"/>
              <a:ext cx="168838" cy="184191"/>
            </a:xfrm>
            <a:custGeom>
              <a:rect b="b" l="l" r="r" t="t"/>
              <a:pathLst>
                <a:path extrusionOk="0" h="3371" w="3090">
                  <a:moveTo>
                    <a:pt x="899" y="0"/>
                  </a:moveTo>
                  <a:cubicBezTo>
                    <a:pt x="506" y="955"/>
                    <a:pt x="225" y="1910"/>
                    <a:pt x="0" y="2865"/>
                  </a:cubicBezTo>
                  <a:lnTo>
                    <a:pt x="2303" y="3370"/>
                  </a:lnTo>
                  <a:cubicBezTo>
                    <a:pt x="2471" y="2584"/>
                    <a:pt x="2752" y="1741"/>
                    <a:pt x="3089" y="955"/>
                  </a:cubicBezTo>
                  <a:lnTo>
                    <a:pt x="89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7" name="Google Shape;1427;p15"/>
            <p:cNvSpPr/>
            <p:nvPr/>
          </p:nvSpPr>
          <p:spPr>
            <a:xfrm>
              <a:off x="5452932" y="-1218256"/>
              <a:ext cx="181077" cy="165778"/>
            </a:xfrm>
            <a:custGeom>
              <a:rect b="b" l="l" r="r" t="t"/>
              <a:pathLst>
                <a:path extrusionOk="0" h="3034" w="3314">
                  <a:moveTo>
                    <a:pt x="2921" y="1"/>
                  </a:moveTo>
                  <a:cubicBezTo>
                    <a:pt x="1910" y="226"/>
                    <a:pt x="955" y="506"/>
                    <a:pt x="0" y="843"/>
                  </a:cubicBezTo>
                  <a:lnTo>
                    <a:pt x="842" y="3034"/>
                  </a:lnTo>
                  <a:cubicBezTo>
                    <a:pt x="1685" y="2753"/>
                    <a:pt x="2471" y="2528"/>
                    <a:pt x="3314" y="2360"/>
                  </a:cubicBezTo>
                  <a:lnTo>
                    <a:pt x="292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8" name="Google Shape;1428;p15"/>
            <p:cNvSpPr/>
            <p:nvPr/>
          </p:nvSpPr>
          <p:spPr>
            <a:xfrm>
              <a:off x="5244205" y="-1147660"/>
              <a:ext cx="193426" cy="187251"/>
            </a:xfrm>
            <a:custGeom>
              <a:rect b="b" l="l" r="r" t="t"/>
              <a:pathLst>
                <a:path extrusionOk="0" h="3427" w="3540">
                  <a:moveTo>
                    <a:pt x="2641" y="1"/>
                  </a:moveTo>
                  <a:cubicBezTo>
                    <a:pt x="1742" y="394"/>
                    <a:pt x="843" y="899"/>
                    <a:pt x="1" y="1405"/>
                  </a:cubicBezTo>
                  <a:lnTo>
                    <a:pt x="1236" y="3427"/>
                  </a:lnTo>
                  <a:cubicBezTo>
                    <a:pt x="1967" y="2977"/>
                    <a:pt x="2753" y="2584"/>
                    <a:pt x="3539" y="2247"/>
                  </a:cubicBezTo>
                  <a:lnTo>
                    <a:pt x="264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9" name="Google Shape;1429;p15"/>
            <p:cNvSpPr/>
            <p:nvPr/>
          </p:nvSpPr>
          <p:spPr>
            <a:xfrm>
              <a:off x="5057006" y="-1034117"/>
              <a:ext cx="196485" cy="193426"/>
            </a:xfrm>
            <a:custGeom>
              <a:rect b="b" l="l" r="r" t="t"/>
              <a:pathLst>
                <a:path extrusionOk="0" h="3540" w="3596">
                  <a:moveTo>
                    <a:pt x="2360" y="1"/>
                  </a:moveTo>
                  <a:cubicBezTo>
                    <a:pt x="1517" y="562"/>
                    <a:pt x="731" y="1180"/>
                    <a:pt x="1" y="1854"/>
                  </a:cubicBezTo>
                  <a:lnTo>
                    <a:pt x="1630" y="3539"/>
                  </a:lnTo>
                  <a:cubicBezTo>
                    <a:pt x="2247" y="2977"/>
                    <a:pt x="2921" y="2472"/>
                    <a:pt x="3595" y="1967"/>
                  </a:cubicBezTo>
                  <a:lnTo>
                    <a:pt x="236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0" name="Google Shape;1430;p15"/>
            <p:cNvSpPr/>
            <p:nvPr/>
          </p:nvSpPr>
          <p:spPr>
            <a:xfrm>
              <a:off x="6855393" y="-454108"/>
              <a:ext cx="162663" cy="153538"/>
            </a:xfrm>
            <a:custGeom>
              <a:rect b="b" l="l" r="r" t="t"/>
              <a:pathLst>
                <a:path extrusionOk="0" h="2810" w="2977">
                  <a:moveTo>
                    <a:pt x="2247" y="1"/>
                  </a:moveTo>
                  <a:lnTo>
                    <a:pt x="0" y="843"/>
                  </a:lnTo>
                  <a:cubicBezTo>
                    <a:pt x="225" y="1461"/>
                    <a:pt x="393" y="2135"/>
                    <a:pt x="562" y="2809"/>
                  </a:cubicBezTo>
                  <a:lnTo>
                    <a:pt x="2977" y="2809"/>
                  </a:lnTo>
                  <a:cubicBezTo>
                    <a:pt x="2808" y="1854"/>
                    <a:pt x="2584" y="899"/>
                    <a:pt x="2247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1" name="Google Shape;1431;p15"/>
            <p:cNvSpPr/>
            <p:nvPr/>
          </p:nvSpPr>
          <p:spPr>
            <a:xfrm>
              <a:off x="4903576" y="-1040237"/>
              <a:ext cx="1908848" cy="739662"/>
            </a:xfrm>
            <a:custGeom>
              <a:rect b="b" l="l" r="r" t="t"/>
              <a:pathLst>
                <a:path extrusionOk="0" h="13537" w="34935">
                  <a:moveTo>
                    <a:pt x="17468" y="0"/>
                  </a:moveTo>
                  <a:cubicBezTo>
                    <a:pt x="9268" y="0"/>
                    <a:pt x="2079" y="5561"/>
                    <a:pt x="1" y="13536"/>
                  </a:cubicBezTo>
                  <a:lnTo>
                    <a:pt x="338" y="13536"/>
                  </a:lnTo>
                  <a:cubicBezTo>
                    <a:pt x="2375" y="5773"/>
                    <a:pt x="9431" y="331"/>
                    <a:pt x="17433" y="331"/>
                  </a:cubicBezTo>
                  <a:cubicBezTo>
                    <a:pt x="17594" y="331"/>
                    <a:pt x="17755" y="333"/>
                    <a:pt x="17917" y="337"/>
                  </a:cubicBezTo>
                  <a:cubicBezTo>
                    <a:pt x="25780" y="506"/>
                    <a:pt x="32632" y="5898"/>
                    <a:pt x="34598" y="13536"/>
                  </a:cubicBezTo>
                  <a:lnTo>
                    <a:pt x="34935" y="13536"/>
                  </a:lnTo>
                  <a:cubicBezTo>
                    <a:pt x="32857" y="5561"/>
                    <a:pt x="25668" y="0"/>
                    <a:pt x="17468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2" name="Google Shape;1432;p15"/>
            <p:cNvSpPr/>
            <p:nvPr/>
          </p:nvSpPr>
          <p:spPr>
            <a:xfrm>
              <a:off x="5023293" y="-949424"/>
              <a:ext cx="1694004" cy="648850"/>
            </a:xfrm>
            <a:custGeom>
              <a:rect b="b" l="l" r="r" t="t"/>
              <a:pathLst>
                <a:path extrusionOk="0" h="11875" w="31003">
                  <a:moveTo>
                    <a:pt x="15289" y="1"/>
                  </a:moveTo>
                  <a:cubicBezTo>
                    <a:pt x="9303" y="1"/>
                    <a:pt x="3606" y="3317"/>
                    <a:pt x="730" y="8897"/>
                  </a:cubicBezTo>
                  <a:lnTo>
                    <a:pt x="1123" y="9122"/>
                  </a:lnTo>
                  <a:cubicBezTo>
                    <a:pt x="674" y="9964"/>
                    <a:pt x="281" y="10919"/>
                    <a:pt x="0" y="11874"/>
                  </a:cubicBezTo>
                  <a:lnTo>
                    <a:pt x="2640" y="11874"/>
                  </a:lnTo>
                  <a:cubicBezTo>
                    <a:pt x="3033" y="10751"/>
                    <a:pt x="3595" y="9684"/>
                    <a:pt x="4269" y="8729"/>
                  </a:cubicBezTo>
                  <a:cubicBezTo>
                    <a:pt x="4774" y="7943"/>
                    <a:pt x="5336" y="7269"/>
                    <a:pt x="6010" y="6651"/>
                  </a:cubicBezTo>
                  <a:lnTo>
                    <a:pt x="5279" y="5864"/>
                  </a:lnTo>
                  <a:cubicBezTo>
                    <a:pt x="7979" y="3276"/>
                    <a:pt x="11542" y="1875"/>
                    <a:pt x="15228" y="1875"/>
                  </a:cubicBezTo>
                  <a:cubicBezTo>
                    <a:pt x="15300" y="1875"/>
                    <a:pt x="15373" y="1876"/>
                    <a:pt x="15445" y="1877"/>
                  </a:cubicBezTo>
                  <a:lnTo>
                    <a:pt x="15445" y="2944"/>
                  </a:lnTo>
                  <a:cubicBezTo>
                    <a:pt x="19096" y="2944"/>
                    <a:pt x="22522" y="4460"/>
                    <a:pt x="24993" y="7100"/>
                  </a:cubicBezTo>
                  <a:cubicBezTo>
                    <a:pt x="25555" y="7718"/>
                    <a:pt x="26116" y="8336"/>
                    <a:pt x="26566" y="9066"/>
                  </a:cubicBezTo>
                  <a:lnTo>
                    <a:pt x="27464" y="8504"/>
                  </a:lnTo>
                  <a:cubicBezTo>
                    <a:pt x="28138" y="9571"/>
                    <a:pt x="28644" y="10695"/>
                    <a:pt x="29037" y="11874"/>
                  </a:cubicBezTo>
                  <a:lnTo>
                    <a:pt x="31003" y="11874"/>
                  </a:lnTo>
                  <a:cubicBezTo>
                    <a:pt x="30273" y="9291"/>
                    <a:pt x="28981" y="6988"/>
                    <a:pt x="27127" y="5078"/>
                  </a:cubicBezTo>
                  <a:cubicBezTo>
                    <a:pt x="26173" y="4067"/>
                    <a:pt x="25106" y="3169"/>
                    <a:pt x="23926" y="2438"/>
                  </a:cubicBezTo>
                  <a:lnTo>
                    <a:pt x="23701" y="2832"/>
                  </a:lnTo>
                  <a:cubicBezTo>
                    <a:pt x="22747" y="2214"/>
                    <a:pt x="21736" y="1764"/>
                    <a:pt x="20669" y="1371"/>
                  </a:cubicBezTo>
                  <a:lnTo>
                    <a:pt x="20837" y="978"/>
                  </a:lnTo>
                  <a:cubicBezTo>
                    <a:pt x="19010" y="316"/>
                    <a:pt x="17136" y="1"/>
                    <a:pt x="15289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3" name="Google Shape;1433;p15"/>
            <p:cNvSpPr/>
            <p:nvPr/>
          </p:nvSpPr>
          <p:spPr>
            <a:xfrm>
              <a:off x="5152136" y="-543062"/>
              <a:ext cx="1285898" cy="1122251"/>
            </a:xfrm>
            <a:custGeom>
              <a:rect b="b" l="l" r="r" t="t"/>
              <a:pathLst>
                <a:path extrusionOk="0" h="20539" w="23534">
                  <a:moveTo>
                    <a:pt x="13200" y="0"/>
                  </a:moveTo>
                  <a:cubicBezTo>
                    <a:pt x="4831" y="56"/>
                    <a:pt x="1" y="9604"/>
                    <a:pt x="5000" y="16344"/>
                  </a:cubicBezTo>
                  <a:cubicBezTo>
                    <a:pt x="7100" y="19200"/>
                    <a:pt x="10183" y="20538"/>
                    <a:pt x="13234" y="20538"/>
                  </a:cubicBezTo>
                  <a:cubicBezTo>
                    <a:pt x="17444" y="20538"/>
                    <a:pt x="21596" y="17991"/>
                    <a:pt x="23028" y="13367"/>
                  </a:cubicBezTo>
                  <a:lnTo>
                    <a:pt x="23028" y="13311"/>
                  </a:lnTo>
                  <a:cubicBezTo>
                    <a:pt x="23365" y="12300"/>
                    <a:pt x="23534" y="11289"/>
                    <a:pt x="23534" y="10222"/>
                  </a:cubicBezTo>
                  <a:lnTo>
                    <a:pt x="22298" y="10222"/>
                  </a:lnTo>
                  <a:lnTo>
                    <a:pt x="22298" y="10278"/>
                  </a:lnTo>
                  <a:cubicBezTo>
                    <a:pt x="22298" y="15719"/>
                    <a:pt x="17839" y="19330"/>
                    <a:pt x="13182" y="19330"/>
                  </a:cubicBezTo>
                  <a:cubicBezTo>
                    <a:pt x="10964" y="19330"/>
                    <a:pt x="8701" y="18511"/>
                    <a:pt x="6853" y="16681"/>
                  </a:cubicBezTo>
                  <a:cubicBezTo>
                    <a:pt x="1180" y="11008"/>
                    <a:pt x="5168" y="1236"/>
                    <a:pt x="13200" y="1236"/>
                  </a:cubicBezTo>
                  <a:lnTo>
                    <a:pt x="1320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4" name="Google Shape;1434;p15"/>
            <p:cNvSpPr/>
            <p:nvPr/>
          </p:nvSpPr>
          <p:spPr>
            <a:xfrm>
              <a:off x="5526533" y="-341056"/>
              <a:ext cx="758075" cy="694147"/>
            </a:xfrm>
            <a:custGeom>
              <a:rect b="b" l="l" r="r" t="t"/>
              <a:pathLst>
                <a:path extrusionOk="0" h="12704" w="13874">
                  <a:moveTo>
                    <a:pt x="6362" y="1"/>
                  </a:moveTo>
                  <a:cubicBezTo>
                    <a:pt x="6245" y="1"/>
                    <a:pt x="6128" y="4"/>
                    <a:pt x="6011" y="10"/>
                  </a:cubicBezTo>
                  <a:lnTo>
                    <a:pt x="6067" y="10"/>
                  </a:lnTo>
                  <a:cubicBezTo>
                    <a:pt x="3146" y="178"/>
                    <a:pt x="675" y="2200"/>
                    <a:pt x="1" y="5009"/>
                  </a:cubicBezTo>
                  <a:lnTo>
                    <a:pt x="450" y="5121"/>
                  </a:lnTo>
                  <a:cubicBezTo>
                    <a:pt x="1185" y="2220"/>
                    <a:pt x="3767" y="472"/>
                    <a:pt x="6425" y="472"/>
                  </a:cubicBezTo>
                  <a:cubicBezTo>
                    <a:pt x="7833" y="472"/>
                    <a:pt x="9261" y="962"/>
                    <a:pt x="10448" y="2032"/>
                  </a:cubicBezTo>
                  <a:cubicBezTo>
                    <a:pt x="13874" y="5065"/>
                    <a:pt x="12806" y="10681"/>
                    <a:pt x="8482" y="12310"/>
                  </a:cubicBezTo>
                  <a:lnTo>
                    <a:pt x="8650" y="12703"/>
                  </a:lnTo>
                  <a:cubicBezTo>
                    <a:pt x="11739" y="11580"/>
                    <a:pt x="13480" y="8435"/>
                    <a:pt x="12806" y="5233"/>
                  </a:cubicBezTo>
                  <a:cubicBezTo>
                    <a:pt x="12211" y="2147"/>
                    <a:pt x="9476" y="1"/>
                    <a:pt x="6362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5" name="Google Shape;1435;p15"/>
            <p:cNvSpPr/>
            <p:nvPr/>
          </p:nvSpPr>
          <p:spPr>
            <a:xfrm>
              <a:off x="5722966" y="-154295"/>
              <a:ext cx="368328" cy="317076"/>
            </a:xfrm>
            <a:custGeom>
              <a:rect b="b" l="l" r="r" t="t"/>
              <a:pathLst>
                <a:path extrusionOk="0" h="5803" w="6741">
                  <a:moveTo>
                    <a:pt x="2918" y="0"/>
                  </a:moveTo>
                  <a:cubicBezTo>
                    <a:pt x="1424" y="0"/>
                    <a:pt x="0" y="1185"/>
                    <a:pt x="0" y="2939"/>
                  </a:cubicBezTo>
                  <a:cubicBezTo>
                    <a:pt x="0" y="4511"/>
                    <a:pt x="1292" y="5803"/>
                    <a:pt x="2921" y="5803"/>
                  </a:cubicBezTo>
                  <a:cubicBezTo>
                    <a:pt x="5505" y="5803"/>
                    <a:pt x="6740" y="2658"/>
                    <a:pt x="4943" y="860"/>
                  </a:cubicBezTo>
                  <a:cubicBezTo>
                    <a:pt x="4348" y="265"/>
                    <a:pt x="3625" y="0"/>
                    <a:pt x="2918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6" name="Google Shape;1436;p15"/>
            <p:cNvSpPr/>
            <p:nvPr/>
          </p:nvSpPr>
          <p:spPr>
            <a:xfrm>
              <a:off x="5600189" y="-138012"/>
              <a:ext cx="633879" cy="427940"/>
            </a:xfrm>
            <a:custGeom>
              <a:rect b="b" l="l" r="r" t="t"/>
              <a:pathLst>
                <a:path extrusionOk="0" h="7832" w="11601">
                  <a:moveTo>
                    <a:pt x="9100" y="1"/>
                  </a:moveTo>
                  <a:lnTo>
                    <a:pt x="8763" y="282"/>
                  </a:lnTo>
                  <a:cubicBezTo>
                    <a:pt x="11035" y="3602"/>
                    <a:pt x="8276" y="7365"/>
                    <a:pt x="5009" y="7365"/>
                  </a:cubicBezTo>
                  <a:cubicBezTo>
                    <a:pt x="4076" y="7365"/>
                    <a:pt x="3102" y="7058"/>
                    <a:pt x="2191" y="6347"/>
                  </a:cubicBezTo>
                  <a:cubicBezTo>
                    <a:pt x="619" y="5112"/>
                    <a:pt x="57" y="3034"/>
                    <a:pt x="787" y="1180"/>
                  </a:cubicBezTo>
                  <a:lnTo>
                    <a:pt x="338" y="1012"/>
                  </a:lnTo>
                  <a:cubicBezTo>
                    <a:pt x="113" y="1573"/>
                    <a:pt x="1" y="2191"/>
                    <a:pt x="1" y="2809"/>
                  </a:cubicBezTo>
                  <a:cubicBezTo>
                    <a:pt x="1" y="4325"/>
                    <a:pt x="731" y="5786"/>
                    <a:pt x="1911" y="6741"/>
                  </a:cubicBezTo>
                  <a:cubicBezTo>
                    <a:pt x="2894" y="7503"/>
                    <a:pt x="3945" y="7832"/>
                    <a:pt x="4953" y="7832"/>
                  </a:cubicBezTo>
                  <a:cubicBezTo>
                    <a:pt x="8549" y="7832"/>
                    <a:pt x="11600" y="3642"/>
                    <a:pt x="9100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7" name="Google Shape;1437;p15"/>
            <p:cNvSpPr/>
            <p:nvPr/>
          </p:nvSpPr>
          <p:spPr>
            <a:xfrm>
              <a:off x="1398926" y="-1267323"/>
              <a:ext cx="95183" cy="49121"/>
            </a:xfrm>
            <a:custGeom>
              <a:rect b="b" l="l" r="r" t="t"/>
              <a:pathLst>
                <a:path extrusionOk="0" h="899" w="1742">
                  <a:moveTo>
                    <a:pt x="1573" y="0"/>
                  </a:moveTo>
                  <a:lnTo>
                    <a:pt x="1" y="674"/>
                  </a:lnTo>
                  <a:lnTo>
                    <a:pt x="57" y="899"/>
                  </a:lnTo>
                  <a:lnTo>
                    <a:pt x="1686" y="281"/>
                  </a:lnTo>
                  <a:cubicBezTo>
                    <a:pt x="1742" y="225"/>
                    <a:pt x="1742" y="169"/>
                    <a:pt x="1742" y="113"/>
                  </a:cubicBezTo>
                  <a:cubicBezTo>
                    <a:pt x="1686" y="0"/>
                    <a:pt x="1630" y="0"/>
                    <a:pt x="1573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8" name="Google Shape;1438;p15"/>
            <p:cNvSpPr/>
            <p:nvPr/>
          </p:nvSpPr>
          <p:spPr>
            <a:xfrm>
              <a:off x="1478756" y="-923962"/>
              <a:ext cx="101248" cy="24916"/>
            </a:xfrm>
            <a:custGeom>
              <a:rect b="b" l="l" r="r" t="t"/>
              <a:pathLst>
                <a:path extrusionOk="0" h="456" w="1853">
                  <a:moveTo>
                    <a:pt x="1721" y="0"/>
                  </a:moveTo>
                  <a:cubicBezTo>
                    <a:pt x="1710" y="0"/>
                    <a:pt x="1698" y="2"/>
                    <a:pt x="1685" y="7"/>
                  </a:cubicBezTo>
                  <a:lnTo>
                    <a:pt x="0" y="175"/>
                  </a:lnTo>
                  <a:lnTo>
                    <a:pt x="0" y="456"/>
                  </a:lnTo>
                  <a:lnTo>
                    <a:pt x="1685" y="287"/>
                  </a:lnTo>
                  <a:cubicBezTo>
                    <a:pt x="1841" y="287"/>
                    <a:pt x="1852" y="0"/>
                    <a:pt x="1721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9" name="Google Shape;1439;p15"/>
            <p:cNvSpPr/>
            <p:nvPr/>
          </p:nvSpPr>
          <p:spPr>
            <a:xfrm>
              <a:off x="1435753" y="-1157277"/>
              <a:ext cx="100483" cy="43439"/>
            </a:xfrm>
            <a:custGeom>
              <a:rect b="b" l="l" r="r" t="t"/>
              <a:pathLst>
                <a:path extrusionOk="0" h="795" w="1839">
                  <a:moveTo>
                    <a:pt x="1672" y="1"/>
                  </a:moveTo>
                  <a:cubicBezTo>
                    <a:pt x="1659" y="1"/>
                    <a:pt x="1645" y="3"/>
                    <a:pt x="1630" y="8"/>
                  </a:cubicBezTo>
                  <a:lnTo>
                    <a:pt x="1" y="514"/>
                  </a:lnTo>
                  <a:cubicBezTo>
                    <a:pt x="1" y="626"/>
                    <a:pt x="57" y="682"/>
                    <a:pt x="57" y="794"/>
                  </a:cubicBezTo>
                  <a:lnTo>
                    <a:pt x="1686" y="289"/>
                  </a:lnTo>
                  <a:cubicBezTo>
                    <a:pt x="1839" y="238"/>
                    <a:pt x="1806" y="1"/>
                    <a:pt x="1672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0" name="Google Shape;1440;p15"/>
            <p:cNvSpPr/>
            <p:nvPr/>
          </p:nvSpPr>
          <p:spPr>
            <a:xfrm>
              <a:off x="1463402" y="-1037559"/>
              <a:ext cx="100483" cy="31145"/>
            </a:xfrm>
            <a:custGeom>
              <a:rect b="b" l="l" r="r" t="t"/>
              <a:pathLst>
                <a:path extrusionOk="0" h="570" w="1839">
                  <a:moveTo>
                    <a:pt x="1672" y="0"/>
                  </a:moveTo>
                  <a:cubicBezTo>
                    <a:pt x="1659" y="0"/>
                    <a:pt x="1644" y="2"/>
                    <a:pt x="1629" y="8"/>
                  </a:cubicBezTo>
                  <a:lnTo>
                    <a:pt x="0" y="288"/>
                  </a:lnTo>
                  <a:lnTo>
                    <a:pt x="0" y="569"/>
                  </a:lnTo>
                  <a:lnTo>
                    <a:pt x="1685" y="232"/>
                  </a:lnTo>
                  <a:cubicBezTo>
                    <a:pt x="1838" y="232"/>
                    <a:pt x="1806" y="0"/>
                    <a:pt x="1672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1" name="Google Shape;1441;p15"/>
            <p:cNvSpPr/>
            <p:nvPr/>
          </p:nvSpPr>
          <p:spPr>
            <a:xfrm>
              <a:off x="-212208" y="181144"/>
              <a:ext cx="58356" cy="92123"/>
            </a:xfrm>
            <a:custGeom>
              <a:rect b="b" l="l" r="r" t="t"/>
              <a:pathLst>
                <a:path extrusionOk="0" h="1686" w="1068">
                  <a:moveTo>
                    <a:pt x="843" y="1"/>
                  </a:moveTo>
                  <a:lnTo>
                    <a:pt x="0" y="1517"/>
                  </a:lnTo>
                  <a:cubicBezTo>
                    <a:pt x="0" y="1574"/>
                    <a:pt x="0" y="1630"/>
                    <a:pt x="57" y="1686"/>
                  </a:cubicBezTo>
                  <a:lnTo>
                    <a:pt x="113" y="1686"/>
                  </a:lnTo>
                  <a:cubicBezTo>
                    <a:pt x="169" y="1686"/>
                    <a:pt x="225" y="1686"/>
                    <a:pt x="225" y="1630"/>
                  </a:cubicBezTo>
                  <a:lnTo>
                    <a:pt x="1068" y="113"/>
                  </a:lnTo>
                  <a:lnTo>
                    <a:pt x="84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2" name="Google Shape;1442;p15"/>
            <p:cNvSpPr/>
            <p:nvPr/>
          </p:nvSpPr>
          <p:spPr>
            <a:xfrm>
              <a:off x="978521" y="129016"/>
              <a:ext cx="64475" cy="85949"/>
            </a:xfrm>
            <a:custGeom>
              <a:rect b="b" l="l" r="r" t="t"/>
              <a:pathLst>
                <a:path extrusionOk="0" h="1573" w="1180">
                  <a:moveTo>
                    <a:pt x="225" y="0"/>
                  </a:moveTo>
                  <a:lnTo>
                    <a:pt x="0" y="112"/>
                  </a:lnTo>
                  <a:lnTo>
                    <a:pt x="955" y="1517"/>
                  </a:lnTo>
                  <a:cubicBezTo>
                    <a:pt x="955" y="1573"/>
                    <a:pt x="1011" y="1573"/>
                    <a:pt x="1067" y="1573"/>
                  </a:cubicBezTo>
                  <a:lnTo>
                    <a:pt x="1124" y="1573"/>
                  </a:lnTo>
                  <a:cubicBezTo>
                    <a:pt x="1180" y="1517"/>
                    <a:pt x="1180" y="1460"/>
                    <a:pt x="1124" y="1404"/>
                  </a:cubicBez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3" name="Google Shape;1443;p15"/>
            <p:cNvSpPr/>
            <p:nvPr/>
          </p:nvSpPr>
          <p:spPr>
            <a:xfrm>
              <a:off x="1067530" y="61481"/>
              <a:ext cx="73655" cy="82889"/>
            </a:xfrm>
            <a:custGeom>
              <a:rect b="b" l="l" r="r" t="t"/>
              <a:pathLst>
                <a:path extrusionOk="0" h="1517" w="1348">
                  <a:moveTo>
                    <a:pt x="225" y="0"/>
                  </a:moveTo>
                  <a:lnTo>
                    <a:pt x="0" y="169"/>
                  </a:lnTo>
                  <a:lnTo>
                    <a:pt x="1123" y="1461"/>
                  </a:lnTo>
                  <a:cubicBezTo>
                    <a:pt x="1123" y="1517"/>
                    <a:pt x="1179" y="1517"/>
                    <a:pt x="1236" y="1517"/>
                  </a:cubicBezTo>
                  <a:lnTo>
                    <a:pt x="1292" y="1517"/>
                  </a:lnTo>
                  <a:cubicBezTo>
                    <a:pt x="1348" y="1461"/>
                    <a:pt x="1348" y="1405"/>
                    <a:pt x="1292" y="1348"/>
                  </a:cubicBez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4" name="Google Shape;1444;p15"/>
            <p:cNvSpPr/>
            <p:nvPr/>
          </p:nvSpPr>
          <p:spPr>
            <a:xfrm>
              <a:off x="1150365" y="-12175"/>
              <a:ext cx="76769" cy="79829"/>
            </a:xfrm>
            <a:custGeom>
              <a:rect b="b" l="l" r="r" t="t"/>
              <a:pathLst>
                <a:path extrusionOk="0" h="1461" w="1405">
                  <a:moveTo>
                    <a:pt x="169" y="1"/>
                  </a:moveTo>
                  <a:lnTo>
                    <a:pt x="0" y="169"/>
                  </a:lnTo>
                  <a:lnTo>
                    <a:pt x="1180" y="1405"/>
                  </a:lnTo>
                  <a:cubicBezTo>
                    <a:pt x="1180" y="1405"/>
                    <a:pt x="1236" y="1461"/>
                    <a:pt x="1292" y="1461"/>
                  </a:cubicBezTo>
                  <a:cubicBezTo>
                    <a:pt x="1292" y="1461"/>
                    <a:pt x="1348" y="1405"/>
                    <a:pt x="1348" y="1405"/>
                  </a:cubicBezTo>
                  <a:cubicBezTo>
                    <a:pt x="1405" y="1348"/>
                    <a:pt x="1405" y="1292"/>
                    <a:pt x="1348" y="1236"/>
                  </a:cubicBez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5" name="Google Shape;1445;p15"/>
            <p:cNvSpPr/>
            <p:nvPr/>
          </p:nvSpPr>
          <p:spPr>
            <a:xfrm>
              <a:off x="886451" y="184258"/>
              <a:ext cx="58356" cy="92068"/>
            </a:xfrm>
            <a:custGeom>
              <a:rect b="b" l="l" r="r" t="t"/>
              <a:pathLst>
                <a:path extrusionOk="0" h="1685" w="1068">
                  <a:moveTo>
                    <a:pt x="225" y="0"/>
                  </a:moveTo>
                  <a:lnTo>
                    <a:pt x="0" y="112"/>
                  </a:lnTo>
                  <a:lnTo>
                    <a:pt x="787" y="1629"/>
                  </a:lnTo>
                  <a:cubicBezTo>
                    <a:pt x="787" y="1629"/>
                    <a:pt x="843" y="1685"/>
                    <a:pt x="899" y="1685"/>
                  </a:cubicBezTo>
                  <a:lnTo>
                    <a:pt x="955" y="1685"/>
                  </a:lnTo>
                  <a:cubicBezTo>
                    <a:pt x="1011" y="1629"/>
                    <a:pt x="1067" y="1573"/>
                    <a:pt x="1011" y="1517"/>
                  </a:cubicBez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6" name="Google Shape;1446;p15"/>
            <p:cNvSpPr/>
            <p:nvPr/>
          </p:nvSpPr>
          <p:spPr>
            <a:xfrm>
              <a:off x="683898" y="270153"/>
              <a:ext cx="39942" cy="95183"/>
            </a:xfrm>
            <a:custGeom>
              <a:rect b="b" l="l" r="r" t="t"/>
              <a:pathLst>
                <a:path extrusionOk="0" h="1742" w="731">
                  <a:moveTo>
                    <a:pt x="225" y="1"/>
                  </a:moveTo>
                  <a:lnTo>
                    <a:pt x="0" y="57"/>
                  </a:lnTo>
                  <a:lnTo>
                    <a:pt x="450" y="1686"/>
                  </a:lnTo>
                  <a:cubicBezTo>
                    <a:pt x="506" y="1742"/>
                    <a:pt x="562" y="1742"/>
                    <a:pt x="618" y="1742"/>
                  </a:cubicBezTo>
                  <a:cubicBezTo>
                    <a:pt x="674" y="1742"/>
                    <a:pt x="731" y="1686"/>
                    <a:pt x="731" y="1629"/>
                  </a:cubicBez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7" name="Google Shape;1447;p15"/>
            <p:cNvSpPr/>
            <p:nvPr/>
          </p:nvSpPr>
          <p:spPr>
            <a:xfrm>
              <a:off x="573415" y="294741"/>
              <a:ext cx="33822" cy="101303"/>
            </a:xfrm>
            <a:custGeom>
              <a:rect b="b" l="l" r="r" t="t"/>
              <a:pathLst>
                <a:path extrusionOk="0" h="1854" w="619">
                  <a:moveTo>
                    <a:pt x="281" y="0"/>
                  </a:moveTo>
                  <a:lnTo>
                    <a:pt x="1" y="56"/>
                  </a:lnTo>
                  <a:lnTo>
                    <a:pt x="338" y="1741"/>
                  </a:lnTo>
                  <a:cubicBezTo>
                    <a:pt x="338" y="1797"/>
                    <a:pt x="394" y="1853"/>
                    <a:pt x="506" y="1853"/>
                  </a:cubicBezTo>
                  <a:cubicBezTo>
                    <a:pt x="562" y="1853"/>
                    <a:pt x="618" y="1741"/>
                    <a:pt x="562" y="1685"/>
                  </a:cubicBez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8" name="Google Shape;1448;p15"/>
            <p:cNvSpPr/>
            <p:nvPr/>
          </p:nvSpPr>
          <p:spPr>
            <a:xfrm>
              <a:off x="785147" y="233325"/>
              <a:ext cx="49176" cy="95183"/>
            </a:xfrm>
            <a:custGeom>
              <a:rect b="b" l="l" r="r" t="t"/>
              <a:pathLst>
                <a:path extrusionOk="0" h="1742" w="900">
                  <a:moveTo>
                    <a:pt x="226" y="1"/>
                  </a:moveTo>
                  <a:lnTo>
                    <a:pt x="1" y="57"/>
                  </a:lnTo>
                  <a:lnTo>
                    <a:pt x="619" y="1629"/>
                  </a:lnTo>
                  <a:cubicBezTo>
                    <a:pt x="675" y="1686"/>
                    <a:pt x="675" y="1742"/>
                    <a:pt x="731" y="1742"/>
                  </a:cubicBezTo>
                  <a:lnTo>
                    <a:pt x="787" y="1742"/>
                  </a:lnTo>
                  <a:cubicBezTo>
                    <a:pt x="843" y="1686"/>
                    <a:pt x="900" y="1629"/>
                    <a:pt x="900" y="1573"/>
                  </a:cubicBezTo>
                  <a:lnTo>
                    <a:pt x="22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9" name="Google Shape;1449;p15"/>
            <p:cNvSpPr/>
            <p:nvPr/>
          </p:nvSpPr>
          <p:spPr>
            <a:xfrm>
              <a:off x="1224021" y="-95010"/>
              <a:ext cx="85949" cy="70595"/>
            </a:xfrm>
            <a:custGeom>
              <a:rect b="b" l="l" r="r" t="t"/>
              <a:pathLst>
                <a:path extrusionOk="0" h="1292" w="1573">
                  <a:moveTo>
                    <a:pt x="169" y="0"/>
                  </a:moveTo>
                  <a:lnTo>
                    <a:pt x="0" y="225"/>
                  </a:lnTo>
                  <a:lnTo>
                    <a:pt x="1348" y="1292"/>
                  </a:lnTo>
                  <a:lnTo>
                    <a:pt x="1405" y="1292"/>
                  </a:lnTo>
                  <a:cubicBezTo>
                    <a:pt x="1461" y="1292"/>
                    <a:pt x="1517" y="1292"/>
                    <a:pt x="1517" y="1236"/>
                  </a:cubicBezTo>
                  <a:cubicBezTo>
                    <a:pt x="1573" y="1180"/>
                    <a:pt x="1573" y="1123"/>
                    <a:pt x="1517" y="1067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0" name="Google Shape;1450;p15"/>
            <p:cNvSpPr/>
            <p:nvPr/>
          </p:nvSpPr>
          <p:spPr>
            <a:xfrm>
              <a:off x="1478756" y="-696548"/>
              <a:ext cx="101303" cy="24643"/>
            </a:xfrm>
            <a:custGeom>
              <a:rect b="b" l="l" r="r" t="t"/>
              <a:pathLst>
                <a:path extrusionOk="0" h="451" w="1854">
                  <a:moveTo>
                    <a:pt x="0" y="1"/>
                  </a:moveTo>
                  <a:lnTo>
                    <a:pt x="0" y="282"/>
                  </a:lnTo>
                  <a:lnTo>
                    <a:pt x="1685" y="450"/>
                  </a:lnTo>
                  <a:cubicBezTo>
                    <a:pt x="1741" y="450"/>
                    <a:pt x="1797" y="394"/>
                    <a:pt x="1853" y="338"/>
                  </a:cubicBezTo>
                  <a:cubicBezTo>
                    <a:pt x="1853" y="282"/>
                    <a:pt x="1797" y="169"/>
                    <a:pt x="1685" y="169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1" name="Google Shape;1451;p15"/>
            <p:cNvSpPr/>
            <p:nvPr/>
          </p:nvSpPr>
          <p:spPr>
            <a:xfrm>
              <a:off x="1288442" y="-180959"/>
              <a:ext cx="92123" cy="61415"/>
            </a:xfrm>
            <a:custGeom>
              <a:rect b="b" l="l" r="r" t="t"/>
              <a:pathLst>
                <a:path extrusionOk="0" h="1124" w="1686">
                  <a:moveTo>
                    <a:pt x="169" y="0"/>
                  </a:moveTo>
                  <a:lnTo>
                    <a:pt x="1" y="169"/>
                  </a:lnTo>
                  <a:lnTo>
                    <a:pt x="1405" y="1124"/>
                  </a:lnTo>
                  <a:lnTo>
                    <a:pt x="1517" y="1124"/>
                  </a:lnTo>
                  <a:cubicBezTo>
                    <a:pt x="1573" y="1124"/>
                    <a:pt x="1573" y="1124"/>
                    <a:pt x="1630" y="1068"/>
                  </a:cubicBezTo>
                  <a:cubicBezTo>
                    <a:pt x="1686" y="1011"/>
                    <a:pt x="1686" y="955"/>
                    <a:pt x="1630" y="899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2" name="Google Shape;1452;p15"/>
            <p:cNvSpPr/>
            <p:nvPr/>
          </p:nvSpPr>
          <p:spPr>
            <a:xfrm>
              <a:off x="1460342" y="-583005"/>
              <a:ext cx="98243" cy="30762"/>
            </a:xfrm>
            <a:custGeom>
              <a:rect b="b" l="l" r="r" t="t"/>
              <a:pathLst>
                <a:path extrusionOk="0" h="563" w="1798">
                  <a:moveTo>
                    <a:pt x="56" y="1"/>
                  </a:moveTo>
                  <a:cubicBezTo>
                    <a:pt x="56" y="57"/>
                    <a:pt x="0" y="169"/>
                    <a:pt x="0" y="226"/>
                  </a:cubicBezTo>
                  <a:lnTo>
                    <a:pt x="1685" y="563"/>
                  </a:lnTo>
                  <a:cubicBezTo>
                    <a:pt x="1741" y="563"/>
                    <a:pt x="1797" y="506"/>
                    <a:pt x="1797" y="450"/>
                  </a:cubicBezTo>
                  <a:cubicBezTo>
                    <a:pt x="1797" y="394"/>
                    <a:pt x="1797" y="338"/>
                    <a:pt x="1741" y="338"/>
                  </a:cubicBezTo>
                  <a:lnTo>
                    <a:pt x="5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3" name="Google Shape;1453;p15"/>
            <p:cNvSpPr/>
            <p:nvPr/>
          </p:nvSpPr>
          <p:spPr>
            <a:xfrm>
              <a:off x="1484875" y="-802059"/>
              <a:ext cx="101303" cy="13496"/>
            </a:xfrm>
            <a:custGeom>
              <a:rect b="b" l="l" r="r" t="t"/>
              <a:pathLst>
                <a:path extrusionOk="0" h="247" w="1854">
                  <a:moveTo>
                    <a:pt x="1739" y="0"/>
                  </a:moveTo>
                  <a:cubicBezTo>
                    <a:pt x="1719" y="0"/>
                    <a:pt x="1700" y="7"/>
                    <a:pt x="1685" y="22"/>
                  </a:cubicBezTo>
                  <a:lnTo>
                    <a:pt x="0" y="22"/>
                  </a:lnTo>
                  <a:lnTo>
                    <a:pt x="0" y="78"/>
                  </a:lnTo>
                  <a:lnTo>
                    <a:pt x="0" y="247"/>
                  </a:lnTo>
                  <a:lnTo>
                    <a:pt x="1685" y="247"/>
                  </a:lnTo>
                  <a:cubicBezTo>
                    <a:pt x="1741" y="247"/>
                    <a:pt x="1854" y="191"/>
                    <a:pt x="1854" y="135"/>
                  </a:cubicBezTo>
                  <a:cubicBezTo>
                    <a:pt x="1854" y="52"/>
                    <a:pt x="1794" y="0"/>
                    <a:pt x="1739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4" name="Google Shape;1454;p15"/>
            <p:cNvSpPr/>
            <p:nvPr/>
          </p:nvSpPr>
          <p:spPr>
            <a:xfrm>
              <a:off x="1346744" y="-276089"/>
              <a:ext cx="95238" cy="55296"/>
            </a:xfrm>
            <a:custGeom>
              <a:rect b="b" l="l" r="r" t="t"/>
              <a:pathLst>
                <a:path extrusionOk="0" h="1012" w="1743">
                  <a:moveTo>
                    <a:pt x="169" y="0"/>
                  </a:moveTo>
                  <a:lnTo>
                    <a:pt x="1" y="225"/>
                  </a:lnTo>
                  <a:lnTo>
                    <a:pt x="1517" y="1011"/>
                  </a:lnTo>
                  <a:lnTo>
                    <a:pt x="1574" y="1011"/>
                  </a:lnTo>
                  <a:cubicBezTo>
                    <a:pt x="1630" y="1011"/>
                    <a:pt x="1686" y="955"/>
                    <a:pt x="1686" y="955"/>
                  </a:cubicBezTo>
                  <a:cubicBezTo>
                    <a:pt x="1742" y="899"/>
                    <a:pt x="1742" y="787"/>
                    <a:pt x="1630" y="787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5" name="Google Shape;1455;p15"/>
            <p:cNvSpPr/>
            <p:nvPr/>
          </p:nvSpPr>
          <p:spPr>
            <a:xfrm>
              <a:off x="1432693" y="-481701"/>
              <a:ext cx="101357" cy="43002"/>
            </a:xfrm>
            <a:custGeom>
              <a:rect b="b" l="l" r="r" t="t"/>
              <a:pathLst>
                <a:path extrusionOk="0" h="787" w="1855">
                  <a:moveTo>
                    <a:pt x="113" y="0"/>
                  </a:moveTo>
                  <a:cubicBezTo>
                    <a:pt x="113" y="113"/>
                    <a:pt x="57" y="169"/>
                    <a:pt x="1" y="281"/>
                  </a:cubicBezTo>
                  <a:lnTo>
                    <a:pt x="1629" y="787"/>
                  </a:lnTo>
                  <a:lnTo>
                    <a:pt x="1686" y="787"/>
                  </a:lnTo>
                  <a:cubicBezTo>
                    <a:pt x="1742" y="787"/>
                    <a:pt x="1798" y="731"/>
                    <a:pt x="1798" y="674"/>
                  </a:cubicBezTo>
                  <a:cubicBezTo>
                    <a:pt x="1854" y="618"/>
                    <a:pt x="1798" y="562"/>
                    <a:pt x="1742" y="506"/>
                  </a:cubicBezTo>
                  <a:lnTo>
                    <a:pt x="11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6" name="Google Shape;1456;p15"/>
            <p:cNvSpPr/>
            <p:nvPr/>
          </p:nvSpPr>
          <p:spPr>
            <a:xfrm>
              <a:off x="1395866" y="-374278"/>
              <a:ext cx="95183" cy="49121"/>
            </a:xfrm>
            <a:custGeom>
              <a:rect b="b" l="l" r="r" t="t"/>
              <a:pathLst>
                <a:path extrusionOk="0" h="899" w="1742">
                  <a:moveTo>
                    <a:pt x="113" y="0"/>
                  </a:moveTo>
                  <a:cubicBezTo>
                    <a:pt x="57" y="112"/>
                    <a:pt x="1" y="169"/>
                    <a:pt x="1" y="225"/>
                  </a:cubicBezTo>
                  <a:lnTo>
                    <a:pt x="1573" y="899"/>
                  </a:lnTo>
                  <a:lnTo>
                    <a:pt x="1629" y="899"/>
                  </a:lnTo>
                  <a:cubicBezTo>
                    <a:pt x="1686" y="899"/>
                    <a:pt x="1686" y="843"/>
                    <a:pt x="1742" y="843"/>
                  </a:cubicBezTo>
                  <a:cubicBezTo>
                    <a:pt x="1742" y="730"/>
                    <a:pt x="1742" y="674"/>
                    <a:pt x="1686" y="674"/>
                  </a:cubicBezTo>
                  <a:lnTo>
                    <a:pt x="11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7" name="Google Shape;1457;p15"/>
            <p:cNvSpPr/>
            <p:nvPr/>
          </p:nvSpPr>
          <p:spPr>
            <a:xfrm>
              <a:off x="355508" y="316215"/>
              <a:ext cx="15408" cy="101303"/>
            </a:xfrm>
            <a:custGeom>
              <a:rect b="b" l="l" r="r" t="t"/>
              <a:pathLst>
                <a:path extrusionOk="0" h="1854" w="282">
                  <a:moveTo>
                    <a:pt x="1" y="0"/>
                  </a:moveTo>
                  <a:lnTo>
                    <a:pt x="1" y="1685"/>
                  </a:lnTo>
                  <a:cubicBezTo>
                    <a:pt x="1" y="1797"/>
                    <a:pt x="57" y="1854"/>
                    <a:pt x="113" y="1854"/>
                  </a:cubicBezTo>
                  <a:cubicBezTo>
                    <a:pt x="226" y="1854"/>
                    <a:pt x="282" y="1797"/>
                    <a:pt x="282" y="1741"/>
                  </a:cubicBezTo>
                  <a:lnTo>
                    <a:pt x="282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8" name="Google Shape;1458;p15"/>
            <p:cNvSpPr/>
            <p:nvPr/>
          </p:nvSpPr>
          <p:spPr>
            <a:xfrm>
              <a:off x="238905" y="313101"/>
              <a:ext cx="24588" cy="98297"/>
            </a:xfrm>
            <a:custGeom>
              <a:rect b="b" l="l" r="r" t="t"/>
              <a:pathLst>
                <a:path extrusionOk="0" h="1799" w="450">
                  <a:moveTo>
                    <a:pt x="169" y="1"/>
                  </a:moveTo>
                  <a:lnTo>
                    <a:pt x="1" y="1686"/>
                  </a:lnTo>
                  <a:cubicBezTo>
                    <a:pt x="1" y="1742"/>
                    <a:pt x="57" y="1798"/>
                    <a:pt x="113" y="1798"/>
                  </a:cubicBezTo>
                  <a:cubicBezTo>
                    <a:pt x="169" y="1798"/>
                    <a:pt x="225" y="1742"/>
                    <a:pt x="281" y="1686"/>
                  </a:cubicBezTo>
                  <a:lnTo>
                    <a:pt x="45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9" name="Google Shape;1459;p15"/>
            <p:cNvSpPr/>
            <p:nvPr/>
          </p:nvSpPr>
          <p:spPr>
            <a:xfrm>
              <a:off x="119242" y="294741"/>
              <a:ext cx="30708" cy="98243"/>
            </a:xfrm>
            <a:custGeom>
              <a:rect b="b" l="l" r="r" t="t"/>
              <a:pathLst>
                <a:path extrusionOk="0" h="1798" w="562">
                  <a:moveTo>
                    <a:pt x="337" y="0"/>
                  </a:moveTo>
                  <a:lnTo>
                    <a:pt x="0" y="1685"/>
                  </a:lnTo>
                  <a:cubicBezTo>
                    <a:pt x="0" y="1741"/>
                    <a:pt x="56" y="1797"/>
                    <a:pt x="113" y="1797"/>
                  </a:cubicBezTo>
                  <a:cubicBezTo>
                    <a:pt x="169" y="1797"/>
                    <a:pt x="225" y="1741"/>
                    <a:pt x="225" y="1685"/>
                  </a:cubicBezTo>
                  <a:lnTo>
                    <a:pt x="562" y="56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0" name="Google Shape;1460;p15"/>
            <p:cNvSpPr/>
            <p:nvPr/>
          </p:nvSpPr>
          <p:spPr>
            <a:xfrm>
              <a:off x="-347225" y="58421"/>
              <a:ext cx="12294" cy="21528"/>
            </a:xfrm>
            <a:custGeom>
              <a:rect b="b" l="l" r="r" t="t"/>
              <a:pathLst>
                <a:path extrusionOk="0" h="394" w="225">
                  <a:moveTo>
                    <a:pt x="0" y="0"/>
                  </a:moveTo>
                  <a:lnTo>
                    <a:pt x="0" y="393"/>
                  </a:lnTo>
                  <a:lnTo>
                    <a:pt x="225" y="1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1" name="Google Shape;1461;p15"/>
            <p:cNvSpPr/>
            <p:nvPr/>
          </p:nvSpPr>
          <p:spPr>
            <a:xfrm>
              <a:off x="469051" y="313101"/>
              <a:ext cx="21583" cy="98297"/>
            </a:xfrm>
            <a:custGeom>
              <a:rect b="b" l="l" r="r" t="t"/>
              <a:pathLst>
                <a:path extrusionOk="0" h="1799" w="395">
                  <a:moveTo>
                    <a:pt x="1" y="1"/>
                  </a:moveTo>
                  <a:lnTo>
                    <a:pt x="113" y="1686"/>
                  </a:lnTo>
                  <a:cubicBezTo>
                    <a:pt x="169" y="1742"/>
                    <a:pt x="226" y="1798"/>
                    <a:pt x="282" y="1798"/>
                  </a:cubicBezTo>
                  <a:cubicBezTo>
                    <a:pt x="338" y="1798"/>
                    <a:pt x="394" y="1742"/>
                    <a:pt x="394" y="1686"/>
                  </a:cubicBezTo>
                  <a:lnTo>
                    <a:pt x="22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2" name="Google Shape;1462;p15"/>
            <p:cNvSpPr/>
            <p:nvPr/>
          </p:nvSpPr>
          <p:spPr>
            <a:xfrm>
              <a:off x="-316572" y="125902"/>
              <a:ext cx="64530" cy="86003"/>
            </a:xfrm>
            <a:custGeom>
              <a:rect b="b" l="l" r="r" t="t"/>
              <a:pathLst>
                <a:path extrusionOk="0" h="1574" w="1181">
                  <a:moveTo>
                    <a:pt x="956" y="1"/>
                  </a:moveTo>
                  <a:lnTo>
                    <a:pt x="1" y="1405"/>
                  </a:lnTo>
                  <a:cubicBezTo>
                    <a:pt x="1" y="1461"/>
                    <a:pt x="1" y="1517"/>
                    <a:pt x="57" y="1574"/>
                  </a:cubicBezTo>
                  <a:lnTo>
                    <a:pt x="113" y="1574"/>
                  </a:lnTo>
                  <a:cubicBezTo>
                    <a:pt x="169" y="1574"/>
                    <a:pt x="226" y="1517"/>
                    <a:pt x="226" y="1517"/>
                  </a:cubicBezTo>
                  <a:lnTo>
                    <a:pt x="1180" y="113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3" name="Google Shape;1463;p15"/>
            <p:cNvSpPr/>
            <p:nvPr/>
          </p:nvSpPr>
          <p:spPr>
            <a:xfrm>
              <a:off x="5699" y="264033"/>
              <a:ext cx="43002" cy="98243"/>
            </a:xfrm>
            <a:custGeom>
              <a:rect b="b" l="l" r="r" t="t"/>
              <a:pathLst>
                <a:path extrusionOk="0" h="1798" w="787">
                  <a:moveTo>
                    <a:pt x="506" y="0"/>
                  </a:moveTo>
                  <a:lnTo>
                    <a:pt x="0" y="1685"/>
                  </a:lnTo>
                  <a:cubicBezTo>
                    <a:pt x="0" y="1741"/>
                    <a:pt x="56" y="1798"/>
                    <a:pt x="112" y="1798"/>
                  </a:cubicBezTo>
                  <a:lnTo>
                    <a:pt x="169" y="1798"/>
                  </a:lnTo>
                  <a:cubicBezTo>
                    <a:pt x="225" y="1798"/>
                    <a:pt x="281" y="1798"/>
                    <a:pt x="281" y="1741"/>
                  </a:cubicBezTo>
                  <a:lnTo>
                    <a:pt x="786" y="113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4" name="Google Shape;1464;p15"/>
            <p:cNvSpPr/>
            <p:nvPr/>
          </p:nvSpPr>
          <p:spPr>
            <a:xfrm>
              <a:off x="-107844" y="230265"/>
              <a:ext cx="49121" cy="95183"/>
            </a:xfrm>
            <a:custGeom>
              <a:rect b="b" l="l" r="r" t="t"/>
              <a:pathLst>
                <a:path extrusionOk="0" h="1742" w="899">
                  <a:moveTo>
                    <a:pt x="674" y="1"/>
                  </a:moveTo>
                  <a:lnTo>
                    <a:pt x="0" y="1573"/>
                  </a:lnTo>
                  <a:cubicBezTo>
                    <a:pt x="0" y="1629"/>
                    <a:pt x="0" y="1685"/>
                    <a:pt x="112" y="1742"/>
                  </a:cubicBezTo>
                  <a:cubicBezTo>
                    <a:pt x="169" y="1742"/>
                    <a:pt x="225" y="1685"/>
                    <a:pt x="281" y="1685"/>
                  </a:cubicBezTo>
                  <a:lnTo>
                    <a:pt x="899" y="113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5" name="Google Shape;1465;p15"/>
            <p:cNvSpPr/>
            <p:nvPr/>
          </p:nvSpPr>
          <p:spPr>
            <a:xfrm>
              <a:off x="1337564" y="-1212081"/>
              <a:ext cx="178072" cy="73709"/>
            </a:xfrm>
            <a:custGeom>
              <a:rect b="b" l="l" r="r" t="t"/>
              <a:pathLst>
                <a:path extrusionOk="0" h="1349" w="3259">
                  <a:moveTo>
                    <a:pt x="3090" y="0"/>
                  </a:moveTo>
                  <a:lnTo>
                    <a:pt x="0" y="1067"/>
                  </a:lnTo>
                  <a:cubicBezTo>
                    <a:pt x="57" y="1180"/>
                    <a:pt x="113" y="1236"/>
                    <a:pt x="113" y="1348"/>
                  </a:cubicBezTo>
                  <a:lnTo>
                    <a:pt x="3146" y="281"/>
                  </a:lnTo>
                  <a:cubicBezTo>
                    <a:pt x="3202" y="225"/>
                    <a:pt x="3258" y="169"/>
                    <a:pt x="3258" y="113"/>
                  </a:cubicBezTo>
                  <a:cubicBezTo>
                    <a:pt x="3202" y="0"/>
                    <a:pt x="3146" y="0"/>
                    <a:pt x="3090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6" name="Google Shape;1466;p15"/>
            <p:cNvSpPr/>
            <p:nvPr/>
          </p:nvSpPr>
          <p:spPr>
            <a:xfrm>
              <a:off x="1297676" y="-1307210"/>
              <a:ext cx="159603" cy="70595"/>
            </a:xfrm>
            <a:custGeom>
              <a:rect b="b" l="l" r="r" t="t"/>
              <a:pathLst>
                <a:path extrusionOk="0" h="1292" w="2921">
                  <a:moveTo>
                    <a:pt x="2303" y="0"/>
                  </a:moveTo>
                  <a:lnTo>
                    <a:pt x="0" y="1067"/>
                  </a:lnTo>
                  <a:lnTo>
                    <a:pt x="113" y="1292"/>
                  </a:lnTo>
                  <a:lnTo>
                    <a:pt x="292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7" name="Google Shape;1467;p15"/>
            <p:cNvSpPr/>
            <p:nvPr/>
          </p:nvSpPr>
          <p:spPr>
            <a:xfrm>
              <a:off x="1398926" y="-865332"/>
              <a:ext cx="184191" cy="21528"/>
            </a:xfrm>
            <a:custGeom>
              <a:rect b="b" l="l" r="r" t="t"/>
              <a:pathLst>
                <a:path extrusionOk="0" h="394" w="3371">
                  <a:moveTo>
                    <a:pt x="3202" y="1"/>
                  </a:moveTo>
                  <a:cubicBezTo>
                    <a:pt x="3212" y="1"/>
                    <a:pt x="3222" y="1"/>
                    <a:pt x="3232" y="2"/>
                  </a:cubicBezTo>
                  <a:lnTo>
                    <a:pt x="3232" y="2"/>
                  </a:lnTo>
                  <a:lnTo>
                    <a:pt x="3258" y="1"/>
                  </a:lnTo>
                  <a:close/>
                  <a:moveTo>
                    <a:pt x="3232" y="2"/>
                  </a:moveTo>
                  <a:lnTo>
                    <a:pt x="1" y="169"/>
                  </a:lnTo>
                  <a:lnTo>
                    <a:pt x="1" y="394"/>
                  </a:lnTo>
                  <a:lnTo>
                    <a:pt x="3258" y="225"/>
                  </a:lnTo>
                  <a:cubicBezTo>
                    <a:pt x="3314" y="225"/>
                    <a:pt x="3371" y="169"/>
                    <a:pt x="3371" y="113"/>
                  </a:cubicBezTo>
                  <a:cubicBezTo>
                    <a:pt x="3371" y="62"/>
                    <a:pt x="3324" y="11"/>
                    <a:pt x="3232" y="2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8" name="Google Shape;1468;p15"/>
            <p:cNvSpPr/>
            <p:nvPr/>
          </p:nvSpPr>
          <p:spPr>
            <a:xfrm>
              <a:off x="1368272" y="-1101598"/>
              <a:ext cx="181077" cy="58356"/>
            </a:xfrm>
            <a:custGeom>
              <a:rect b="b" l="l" r="r" t="t"/>
              <a:pathLst>
                <a:path extrusionOk="0" h="1068" w="3314">
                  <a:moveTo>
                    <a:pt x="3145" y="0"/>
                  </a:moveTo>
                  <a:lnTo>
                    <a:pt x="0" y="786"/>
                  </a:lnTo>
                  <a:lnTo>
                    <a:pt x="56" y="1067"/>
                  </a:lnTo>
                  <a:lnTo>
                    <a:pt x="3202" y="281"/>
                  </a:lnTo>
                  <a:cubicBezTo>
                    <a:pt x="3258" y="281"/>
                    <a:pt x="3314" y="169"/>
                    <a:pt x="3314" y="112"/>
                  </a:cubicBezTo>
                  <a:cubicBezTo>
                    <a:pt x="3258" y="56"/>
                    <a:pt x="3202" y="0"/>
                    <a:pt x="3145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9" name="Google Shape;1469;p15"/>
            <p:cNvSpPr/>
            <p:nvPr/>
          </p:nvSpPr>
          <p:spPr>
            <a:xfrm>
              <a:off x="1389746" y="-981935"/>
              <a:ext cx="181077" cy="39942"/>
            </a:xfrm>
            <a:custGeom>
              <a:rect b="b" l="l" r="r" t="t"/>
              <a:pathLst>
                <a:path extrusionOk="0" h="731" w="3314">
                  <a:moveTo>
                    <a:pt x="3202" y="1"/>
                  </a:moveTo>
                  <a:lnTo>
                    <a:pt x="0" y="450"/>
                  </a:lnTo>
                  <a:cubicBezTo>
                    <a:pt x="0" y="618"/>
                    <a:pt x="0" y="618"/>
                    <a:pt x="0" y="731"/>
                  </a:cubicBezTo>
                  <a:lnTo>
                    <a:pt x="3202" y="281"/>
                  </a:lnTo>
                  <a:cubicBezTo>
                    <a:pt x="3314" y="225"/>
                    <a:pt x="3314" y="169"/>
                    <a:pt x="3314" y="113"/>
                  </a:cubicBezTo>
                  <a:cubicBezTo>
                    <a:pt x="3314" y="57"/>
                    <a:pt x="3258" y="1"/>
                    <a:pt x="3202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0" name="Google Shape;1470;p15"/>
            <p:cNvSpPr/>
            <p:nvPr/>
          </p:nvSpPr>
          <p:spPr>
            <a:xfrm>
              <a:off x="180603" y="221086"/>
              <a:ext cx="39942" cy="184137"/>
            </a:xfrm>
            <a:custGeom>
              <a:rect b="b" l="l" r="r" t="t"/>
              <a:pathLst>
                <a:path extrusionOk="0" h="3370" w="731">
                  <a:moveTo>
                    <a:pt x="506" y="0"/>
                  </a:moveTo>
                  <a:lnTo>
                    <a:pt x="0" y="3201"/>
                  </a:lnTo>
                  <a:cubicBezTo>
                    <a:pt x="0" y="3314"/>
                    <a:pt x="57" y="3370"/>
                    <a:pt x="113" y="3370"/>
                  </a:cubicBezTo>
                  <a:cubicBezTo>
                    <a:pt x="225" y="3370"/>
                    <a:pt x="225" y="3314"/>
                    <a:pt x="281" y="3258"/>
                  </a:cubicBezTo>
                  <a:lnTo>
                    <a:pt x="731" y="56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1" name="Google Shape;1471;p15"/>
            <p:cNvSpPr/>
            <p:nvPr/>
          </p:nvSpPr>
          <p:spPr>
            <a:xfrm>
              <a:off x="978521" y="27713"/>
              <a:ext cx="116656" cy="153484"/>
            </a:xfrm>
            <a:custGeom>
              <a:rect b="b" l="l" r="r" t="t"/>
              <a:pathLst>
                <a:path extrusionOk="0" h="2809" w="2135">
                  <a:moveTo>
                    <a:pt x="169" y="1"/>
                  </a:moveTo>
                  <a:lnTo>
                    <a:pt x="0" y="169"/>
                  </a:lnTo>
                  <a:lnTo>
                    <a:pt x="1910" y="2753"/>
                  </a:lnTo>
                  <a:cubicBezTo>
                    <a:pt x="1910" y="2753"/>
                    <a:pt x="1966" y="2809"/>
                    <a:pt x="2022" y="2809"/>
                  </a:cubicBezTo>
                  <a:lnTo>
                    <a:pt x="2078" y="2809"/>
                  </a:lnTo>
                  <a:cubicBezTo>
                    <a:pt x="2134" y="2753"/>
                    <a:pt x="2134" y="2640"/>
                    <a:pt x="2078" y="2584"/>
                  </a:cubicBez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2" name="Google Shape;1472;p15"/>
            <p:cNvSpPr/>
            <p:nvPr/>
          </p:nvSpPr>
          <p:spPr>
            <a:xfrm>
              <a:off x="889511" y="86014"/>
              <a:ext cx="104417" cy="165013"/>
            </a:xfrm>
            <a:custGeom>
              <a:rect b="b" l="l" r="r" t="t"/>
              <a:pathLst>
                <a:path extrusionOk="0" h="3020" w="1911">
                  <a:moveTo>
                    <a:pt x="225" y="1"/>
                  </a:moveTo>
                  <a:lnTo>
                    <a:pt x="0" y="113"/>
                  </a:lnTo>
                  <a:lnTo>
                    <a:pt x="1685" y="2921"/>
                  </a:lnTo>
                  <a:cubicBezTo>
                    <a:pt x="1685" y="2961"/>
                    <a:pt x="1713" y="3001"/>
                    <a:pt x="1750" y="3001"/>
                  </a:cubicBezTo>
                  <a:cubicBezTo>
                    <a:pt x="1765" y="3001"/>
                    <a:pt x="1781" y="2994"/>
                    <a:pt x="1798" y="2978"/>
                  </a:cubicBezTo>
                  <a:cubicBezTo>
                    <a:pt x="1798" y="3006"/>
                    <a:pt x="1812" y="3020"/>
                    <a:pt x="1826" y="3020"/>
                  </a:cubicBezTo>
                  <a:cubicBezTo>
                    <a:pt x="1840" y="3020"/>
                    <a:pt x="1854" y="3006"/>
                    <a:pt x="1854" y="2978"/>
                  </a:cubicBezTo>
                  <a:cubicBezTo>
                    <a:pt x="1910" y="2978"/>
                    <a:pt x="1910" y="2865"/>
                    <a:pt x="1910" y="2809"/>
                  </a:cubicBez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3" name="Google Shape;1473;p15"/>
            <p:cNvSpPr/>
            <p:nvPr/>
          </p:nvSpPr>
          <p:spPr>
            <a:xfrm>
              <a:off x="1055236" y="-36708"/>
              <a:ext cx="128950" cy="144250"/>
            </a:xfrm>
            <a:custGeom>
              <a:rect b="b" l="l" r="r" t="t"/>
              <a:pathLst>
                <a:path extrusionOk="0" h="2640" w="2360">
                  <a:moveTo>
                    <a:pt x="169" y="0"/>
                  </a:moveTo>
                  <a:lnTo>
                    <a:pt x="0" y="169"/>
                  </a:lnTo>
                  <a:lnTo>
                    <a:pt x="2135" y="2584"/>
                  </a:lnTo>
                  <a:cubicBezTo>
                    <a:pt x="2191" y="2584"/>
                    <a:pt x="2191" y="2640"/>
                    <a:pt x="2247" y="2640"/>
                  </a:cubicBezTo>
                  <a:lnTo>
                    <a:pt x="2359" y="2640"/>
                  </a:lnTo>
                  <a:cubicBezTo>
                    <a:pt x="2359" y="2584"/>
                    <a:pt x="2359" y="2471"/>
                    <a:pt x="2359" y="2415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4" name="Google Shape;1474;p15"/>
            <p:cNvSpPr/>
            <p:nvPr/>
          </p:nvSpPr>
          <p:spPr>
            <a:xfrm>
              <a:off x="803561" y="132076"/>
              <a:ext cx="89063" cy="168838"/>
            </a:xfrm>
            <a:custGeom>
              <a:rect b="b" l="l" r="r" t="t"/>
              <a:pathLst>
                <a:path extrusionOk="0" h="3090" w="1630">
                  <a:moveTo>
                    <a:pt x="226" y="0"/>
                  </a:moveTo>
                  <a:lnTo>
                    <a:pt x="1" y="113"/>
                  </a:lnTo>
                  <a:lnTo>
                    <a:pt x="1405" y="3033"/>
                  </a:lnTo>
                  <a:cubicBezTo>
                    <a:pt x="1405" y="3089"/>
                    <a:pt x="1461" y="3089"/>
                    <a:pt x="1517" y="3089"/>
                  </a:cubicBezTo>
                  <a:lnTo>
                    <a:pt x="1573" y="3089"/>
                  </a:lnTo>
                  <a:cubicBezTo>
                    <a:pt x="1630" y="3089"/>
                    <a:pt x="1630" y="2977"/>
                    <a:pt x="1630" y="2921"/>
                  </a:cubicBezTo>
                  <a:lnTo>
                    <a:pt x="226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5" name="Google Shape;1475;p15"/>
            <p:cNvSpPr/>
            <p:nvPr/>
          </p:nvSpPr>
          <p:spPr>
            <a:xfrm>
              <a:off x="1128892" y="-110364"/>
              <a:ext cx="144304" cy="128950"/>
            </a:xfrm>
            <a:custGeom>
              <a:rect b="b" l="l" r="r" t="t"/>
              <a:pathLst>
                <a:path extrusionOk="0" h="2360" w="2641">
                  <a:moveTo>
                    <a:pt x="169" y="0"/>
                  </a:moveTo>
                  <a:lnTo>
                    <a:pt x="0" y="169"/>
                  </a:lnTo>
                  <a:lnTo>
                    <a:pt x="2359" y="2359"/>
                  </a:lnTo>
                  <a:lnTo>
                    <a:pt x="2472" y="2359"/>
                  </a:lnTo>
                  <a:cubicBezTo>
                    <a:pt x="2528" y="2359"/>
                    <a:pt x="2528" y="2359"/>
                    <a:pt x="2584" y="2303"/>
                  </a:cubicBezTo>
                  <a:cubicBezTo>
                    <a:pt x="2640" y="2247"/>
                    <a:pt x="2640" y="2191"/>
                    <a:pt x="2584" y="2135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15"/>
            <p:cNvSpPr/>
            <p:nvPr/>
          </p:nvSpPr>
          <p:spPr>
            <a:xfrm>
              <a:off x="613303" y="202672"/>
              <a:ext cx="55296" cy="178017"/>
            </a:xfrm>
            <a:custGeom>
              <a:rect b="b" l="l" r="r" t="t"/>
              <a:pathLst>
                <a:path extrusionOk="0" h="3258" w="1012">
                  <a:moveTo>
                    <a:pt x="225" y="0"/>
                  </a:moveTo>
                  <a:lnTo>
                    <a:pt x="1" y="56"/>
                  </a:lnTo>
                  <a:lnTo>
                    <a:pt x="787" y="3201"/>
                  </a:lnTo>
                  <a:cubicBezTo>
                    <a:pt x="787" y="3258"/>
                    <a:pt x="843" y="3258"/>
                    <a:pt x="899" y="3258"/>
                  </a:cubicBezTo>
                  <a:cubicBezTo>
                    <a:pt x="955" y="3258"/>
                    <a:pt x="1012" y="3201"/>
                    <a:pt x="1012" y="3145"/>
                  </a:cubicBez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7" name="Google Shape;1477;p15"/>
            <p:cNvSpPr/>
            <p:nvPr/>
          </p:nvSpPr>
          <p:spPr>
            <a:xfrm>
              <a:off x="705372" y="171964"/>
              <a:ext cx="76769" cy="174957"/>
            </a:xfrm>
            <a:custGeom>
              <a:rect b="b" l="l" r="r" t="t"/>
              <a:pathLst>
                <a:path extrusionOk="0" h="3202" w="1405">
                  <a:moveTo>
                    <a:pt x="281" y="0"/>
                  </a:moveTo>
                  <a:lnTo>
                    <a:pt x="1" y="113"/>
                  </a:lnTo>
                  <a:lnTo>
                    <a:pt x="1124" y="3146"/>
                  </a:lnTo>
                  <a:cubicBezTo>
                    <a:pt x="1124" y="3202"/>
                    <a:pt x="1180" y="3202"/>
                    <a:pt x="1236" y="3202"/>
                  </a:cubicBezTo>
                  <a:lnTo>
                    <a:pt x="1292" y="3202"/>
                  </a:lnTo>
                  <a:cubicBezTo>
                    <a:pt x="1349" y="3202"/>
                    <a:pt x="1405" y="3146"/>
                    <a:pt x="1349" y="3033"/>
                  </a:cubicBez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8" name="Google Shape;1478;p15"/>
            <p:cNvSpPr/>
            <p:nvPr/>
          </p:nvSpPr>
          <p:spPr>
            <a:xfrm>
              <a:off x="1193313" y="-187079"/>
              <a:ext cx="153484" cy="116656"/>
            </a:xfrm>
            <a:custGeom>
              <a:rect b="b" l="l" r="r" t="t"/>
              <a:pathLst>
                <a:path extrusionOk="0" h="2135" w="2809">
                  <a:moveTo>
                    <a:pt x="113" y="0"/>
                  </a:moveTo>
                  <a:cubicBezTo>
                    <a:pt x="57" y="56"/>
                    <a:pt x="1" y="112"/>
                    <a:pt x="1" y="225"/>
                  </a:cubicBezTo>
                  <a:lnTo>
                    <a:pt x="2584" y="2134"/>
                  </a:lnTo>
                  <a:lnTo>
                    <a:pt x="2640" y="2134"/>
                  </a:lnTo>
                  <a:cubicBezTo>
                    <a:pt x="2697" y="2134"/>
                    <a:pt x="2697" y="2134"/>
                    <a:pt x="2753" y="2078"/>
                  </a:cubicBezTo>
                  <a:cubicBezTo>
                    <a:pt x="2809" y="2022"/>
                    <a:pt x="2809" y="1966"/>
                    <a:pt x="2753" y="1910"/>
                  </a:cubicBezTo>
                  <a:lnTo>
                    <a:pt x="11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9" name="Google Shape;1479;p15"/>
            <p:cNvSpPr/>
            <p:nvPr/>
          </p:nvSpPr>
          <p:spPr>
            <a:xfrm>
              <a:off x="1368272" y="-552297"/>
              <a:ext cx="178017" cy="55296"/>
            </a:xfrm>
            <a:custGeom>
              <a:rect b="b" l="l" r="r" t="t"/>
              <a:pathLst>
                <a:path extrusionOk="0" h="1012" w="3258">
                  <a:moveTo>
                    <a:pt x="56" y="1"/>
                  </a:moveTo>
                  <a:cubicBezTo>
                    <a:pt x="56" y="57"/>
                    <a:pt x="0" y="169"/>
                    <a:pt x="0" y="225"/>
                  </a:cubicBezTo>
                  <a:lnTo>
                    <a:pt x="3145" y="1012"/>
                  </a:lnTo>
                  <a:cubicBezTo>
                    <a:pt x="3258" y="1012"/>
                    <a:pt x="3258" y="787"/>
                    <a:pt x="3145" y="787"/>
                  </a:cubicBezTo>
                  <a:lnTo>
                    <a:pt x="3202" y="787"/>
                  </a:lnTo>
                  <a:lnTo>
                    <a:pt x="5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0" name="Google Shape;1480;p15"/>
            <p:cNvSpPr/>
            <p:nvPr/>
          </p:nvSpPr>
          <p:spPr>
            <a:xfrm>
              <a:off x="1389746" y="-653546"/>
              <a:ext cx="181077" cy="39942"/>
            </a:xfrm>
            <a:custGeom>
              <a:rect b="b" l="l" r="r" t="t"/>
              <a:pathLst>
                <a:path extrusionOk="0" h="731" w="3314">
                  <a:moveTo>
                    <a:pt x="0" y="0"/>
                  </a:moveTo>
                  <a:lnTo>
                    <a:pt x="0" y="225"/>
                  </a:lnTo>
                  <a:lnTo>
                    <a:pt x="3202" y="730"/>
                  </a:lnTo>
                  <a:cubicBezTo>
                    <a:pt x="3258" y="730"/>
                    <a:pt x="3314" y="674"/>
                    <a:pt x="3314" y="618"/>
                  </a:cubicBezTo>
                  <a:cubicBezTo>
                    <a:pt x="3314" y="506"/>
                    <a:pt x="3258" y="449"/>
                    <a:pt x="3202" y="44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1" name="Google Shape;1481;p15"/>
            <p:cNvSpPr/>
            <p:nvPr/>
          </p:nvSpPr>
          <p:spPr>
            <a:xfrm>
              <a:off x="1398926" y="-754849"/>
              <a:ext cx="184191" cy="24643"/>
            </a:xfrm>
            <a:custGeom>
              <a:rect b="b" l="l" r="r" t="t"/>
              <a:pathLst>
                <a:path extrusionOk="0" h="451" w="3371">
                  <a:moveTo>
                    <a:pt x="1" y="1"/>
                  </a:moveTo>
                  <a:lnTo>
                    <a:pt x="1" y="282"/>
                  </a:lnTo>
                  <a:lnTo>
                    <a:pt x="3258" y="450"/>
                  </a:lnTo>
                  <a:cubicBezTo>
                    <a:pt x="3314" y="450"/>
                    <a:pt x="3371" y="394"/>
                    <a:pt x="3371" y="338"/>
                  </a:cubicBezTo>
                  <a:cubicBezTo>
                    <a:pt x="3371" y="225"/>
                    <a:pt x="3314" y="169"/>
                    <a:pt x="3258" y="169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15"/>
            <p:cNvSpPr/>
            <p:nvPr/>
          </p:nvSpPr>
          <p:spPr>
            <a:xfrm>
              <a:off x="1337564" y="-457167"/>
              <a:ext cx="174957" cy="73709"/>
            </a:xfrm>
            <a:custGeom>
              <a:rect b="b" l="l" r="r" t="t"/>
              <a:pathLst>
                <a:path extrusionOk="0" h="1349" w="3202">
                  <a:moveTo>
                    <a:pt x="57" y="1"/>
                  </a:moveTo>
                  <a:cubicBezTo>
                    <a:pt x="57" y="57"/>
                    <a:pt x="0" y="169"/>
                    <a:pt x="0" y="225"/>
                  </a:cubicBezTo>
                  <a:lnTo>
                    <a:pt x="3033" y="1349"/>
                  </a:lnTo>
                  <a:lnTo>
                    <a:pt x="3090" y="1349"/>
                  </a:lnTo>
                  <a:cubicBezTo>
                    <a:pt x="3146" y="1292"/>
                    <a:pt x="3202" y="1292"/>
                    <a:pt x="3202" y="1236"/>
                  </a:cubicBezTo>
                  <a:cubicBezTo>
                    <a:pt x="3202" y="1180"/>
                    <a:pt x="3202" y="1124"/>
                    <a:pt x="3146" y="1068"/>
                  </a:cubicBezTo>
                  <a:lnTo>
                    <a:pt x="5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3" name="Google Shape;1483;p15"/>
            <p:cNvSpPr/>
            <p:nvPr/>
          </p:nvSpPr>
          <p:spPr>
            <a:xfrm>
              <a:off x="1251614" y="-273029"/>
              <a:ext cx="162718" cy="101303"/>
            </a:xfrm>
            <a:custGeom>
              <a:rect b="b" l="l" r="r" t="t"/>
              <a:pathLst>
                <a:path extrusionOk="0" h="1854" w="2978">
                  <a:moveTo>
                    <a:pt x="113" y="1"/>
                  </a:moveTo>
                  <a:lnTo>
                    <a:pt x="1" y="225"/>
                  </a:lnTo>
                  <a:lnTo>
                    <a:pt x="2753" y="1854"/>
                  </a:lnTo>
                  <a:lnTo>
                    <a:pt x="2809" y="1854"/>
                  </a:lnTo>
                  <a:cubicBezTo>
                    <a:pt x="2865" y="1854"/>
                    <a:pt x="2921" y="1854"/>
                    <a:pt x="2921" y="1798"/>
                  </a:cubicBezTo>
                  <a:cubicBezTo>
                    <a:pt x="2978" y="1742"/>
                    <a:pt x="2921" y="1685"/>
                    <a:pt x="2865" y="1629"/>
                  </a:cubicBezTo>
                  <a:lnTo>
                    <a:pt x="11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4" name="Google Shape;1484;p15"/>
            <p:cNvSpPr/>
            <p:nvPr/>
          </p:nvSpPr>
          <p:spPr>
            <a:xfrm>
              <a:off x="508994" y="221086"/>
              <a:ext cx="39942" cy="184137"/>
            </a:xfrm>
            <a:custGeom>
              <a:rect b="b" l="l" r="r" t="t"/>
              <a:pathLst>
                <a:path extrusionOk="0" h="3370" w="731">
                  <a:moveTo>
                    <a:pt x="281" y="0"/>
                  </a:moveTo>
                  <a:lnTo>
                    <a:pt x="0" y="56"/>
                  </a:lnTo>
                  <a:lnTo>
                    <a:pt x="449" y="3258"/>
                  </a:lnTo>
                  <a:cubicBezTo>
                    <a:pt x="506" y="3314"/>
                    <a:pt x="562" y="3370"/>
                    <a:pt x="618" y="3370"/>
                  </a:cubicBezTo>
                  <a:cubicBezTo>
                    <a:pt x="674" y="3370"/>
                    <a:pt x="730" y="3314"/>
                    <a:pt x="730" y="3201"/>
                  </a:cubicBez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5" name="Google Shape;1485;p15"/>
            <p:cNvSpPr/>
            <p:nvPr/>
          </p:nvSpPr>
          <p:spPr>
            <a:xfrm>
              <a:off x="1297676" y="-362038"/>
              <a:ext cx="168838" cy="89063"/>
            </a:xfrm>
            <a:custGeom>
              <a:rect b="b" l="l" r="r" t="t"/>
              <a:pathLst>
                <a:path extrusionOk="0" h="1630" w="3090">
                  <a:moveTo>
                    <a:pt x="113" y="1"/>
                  </a:moveTo>
                  <a:lnTo>
                    <a:pt x="0" y="225"/>
                  </a:lnTo>
                  <a:lnTo>
                    <a:pt x="2921" y="1630"/>
                  </a:lnTo>
                  <a:lnTo>
                    <a:pt x="2977" y="1630"/>
                  </a:lnTo>
                  <a:cubicBezTo>
                    <a:pt x="3033" y="1630"/>
                    <a:pt x="3089" y="1630"/>
                    <a:pt x="3089" y="1573"/>
                  </a:cubicBezTo>
                  <a:cubicBezTo>
                    <a:pt x="3089" y="1517"/>
                    <a:pt x="3089" y="1405"/>
                    <a:pt x="3033" y="1405"/>
                  </a:cubicBezTo>
                  <a:lnTo>
                    <a:pt x="11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6" name="Google Shape;1486;p15"/>
            <p:cNvSpPr/>
            <p:nvPr/>
          </p:nvSpPr>
          <p:spPr>
            <a:xfrm>
              <a:off x="410750" y="233325"/>
              <a:ext cx="21528" cy="184191"/>
            </a:xfrm>
            <a:custGeom>
              <a:rect b="b" l="l" r="r" t="t"/>
              <a:pathLst>
                <a:path extrusionOk="0" h="3371" w="394">
                  <a:moveTo>
                    <a:pt x="1" y="1"/>
                  </a:moveTo>
                  <a:lnTo>
                    <a:pt x="169" y="3258"/>
                  </a:lnTo>
                  <a:cubicBezTo>
                    <a:pt x="169" y="3314"/>
                    <a:pt x="225" y="3371"/>
                    <a:pt x="282" y="3371"/>
                  </a:cubicBezTo>
                  <a:cubicBezTo>
                    <a:pt x="338" y="3371"/>
                    <a:pt x="394" y="3314"/>
                    <a:pt x="394" y="3202"/>
                  </a:cubicBez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7" name="Google Shape;1487;p15"/>
            <p:cNvSpPr/>
            <p:nvPr/>
          </p:nvSpPr>
          <p:spPr>
            <a:xfrm>
              <a:off x="60940" y="202672"/>
              <a:ext cx="58356" cy="178017"/>
            </a:xfrm>
            <a:custGeom>
              <a:rect b="b" l="l" r="r" t="t"/>
              <a:pathLst>
                <a:path extrusionOk="0" h="3258" w="1068">
                  <a:moveTo>
                    <a:pt x="843" y="0"/>
                  </a:moveTo>
                  <a:lnTo>
                    <a:pt x="56" y="3089"/>
                  </a:lnTo>
                  <a:cubicBezTo>
                    <a:pt x="0" y="3145"/>
                    <a:pt x="56" y="3258"/>
                    <a:pt x="112" y="3258"/>
                  </a:cubicBezTo>
                  <a:cubicBezTo>
                    <a:pt x="169" y="3258"/>
                    <a:pt x="225" y="3201"/>
                    <a:pt x="281" y="3145"/>
                  </a:cubicBezTo>
                  <a:lnTo>
                    <a:pt x="1067" y="56"/>
                  </a:lnTo>
                  <a:lnTo>
                    <a:pt x="84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8" name="Google Shape;1488;p15"/>
            <p:cNvSpPr/>
            <p:nvPr/>
          </p:nvSpPr>
          <p:spPr>
            <a:xfrm>
              <a:off x="-49543" y="171964"/>
              <a:ext cx="76769" cy="174957"/>
            </a:xfrm>
            <a:custGeom>
              <a:rect b="b" l="l" r="r" t="t"/>
              <a:pathLst>
                <a:path extrusionOk="0" h="3202" w="1405">
                  <a:moveTo>
                    <a:pt x="1123" y="0"/>
                  </a:moveTo>
                  <a:lnTo>
                    <a:pt x="56" y="3033"/>
                  </a:lnTo>
                  <a:cubicBezTo>
                    <a:pt x="0" y="3089"/>
                    <a:pt x="56" y="3202"/>
                    <a:pt x="112" y="3202"/>
                  </a:cubicBezTo>
                  <a:lnTo>
                    <a:pt x="169" y="3202"/>
                  </a:lnTo>
                  <a:cubicBezTo>
                    <a:pt x="225" y="3202"/>
                    <a:pt x="281" y="3146"/>
                    <a:pt x="337" y="3089"/>
                  </a:cubicBezTo>
                  <a:lnTo>
                    <a:pt x="1404" y="57"/>
                  </a:lnTo>
                  <a:lnTo>
                    <a:pt x="112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9" name="Google Shape;1489;p15"/>
            <p:cNvSpPr/>
            <p:nvPr/>
          </p:nvSpPr>
          <p:spPr>
            <a:xfrm>
              <a:off x="-347225" y="-39768"/>
              <a:ext cx="24588" cy="39942"/>
            </a:xfrm>
            <a:custGeom>
              <a:rect b="b" l="l" r="r" t="t"/>
              <a:pathLst>
                <a:path extrusionOk="0" h="731" w="450">
                  <a:moveTo>
                    <a:pt x="281" y="0"/>
                  </a:moveTo>
                  <a:lnTo>
                    <a:pt x="0" y="337"/>
                  </a:lnTo>
                  <a:lnTo>
                    <a:pt x="0" y="730"/>
                  </a:lnTo>
                  <a:lnTo>
                    <a:pt x="450" y="225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15"/>
            <p:cNvSpPr/>
            <p:nvPr/>
          </p:nvSpPr>
          <p:spPr>
            <a:xfrm>
              <a:off x="297207" y="233325"/>
              <a:ext cx="24643" cy="184191"/>
            </a:xfrm>
            <a:custGeom>
              <a:rect b="b" l="l" r="r" t="t"/>
              <a:pathLst>
                <a:path extrusionOk="0" h="3371" w="451">
                  <a:moveTo>
                    <a:pt x="169" y="1"/>
                  </a:moveTo>
                  <a:lnTo>
                    <a:pt x="1" y="3202"/>
                  </a:lnTo>
                  <a:cubicBezTo>
                    <a:pt x="1" y="3314"/>
                    <a:pt x="57" y="3371"/>
                    <a:pt x="113" y="3371"/>
                  </a:cubicBezTo>
                  <a:cubicBezTo>
                    <a:pt x="225" y="3371"/>
                    <a:pt x="282" y="3314"/>
                    <a:pt x="282" y="3202"/>
                  </a:cubicBezTo>
                  <a:lnTo>
                    <a:pt x="45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1" name="Google Shape;1491;p15"/>
            <p:cNvSpPr/>
            <p:nvPr/>
          </p:nvSpPr>
          <p:spPr>
            <a:xfrm>
              <a:off x="-163086" y="132076"/>
              <a:ext cx="92068" cy="168838"/>
            </a:xfrm>
            <a:custGeom>
              <a:rect b="b" l="l" r="r" t="t"/>
              <a:pathLst>
                <a:path extrusionOk="0" h="3090" w="1685">
                  <a:moveTo>
                    <a:pt x="1460" y="0"/>
                  </a:moveTo>
                  <a:lnTo>
                    <a:pt x="56" y="2921"/>
                  </a:lnTo>
                  <a:cubicBezTo>
                    <a:pt x="0" y="2977"/>
                    <a:pt x="56" y="3033"/>
                    <a:pt x="112" y="3089"/>
                  </a:cubicBezTo>
                  <a:lnTo>
                    <a:pt x="169" y="3089"/>
                  </a:lnTo>
                  <a:cubicBezTo>
                    <a:pt x="225" y="3089"/>
                    <a:pt x="281" y="3033"/>
                    <a:pt x="281" y="2977"/>
                  </a:cubicBezTo>
                  <a:lnTo>
                    <a:pt x="1685" y="113"/>
                  </a:lnTo>
                  <a:lnTo>
                    <a:pt x="146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2" name="Google Shape;1492;p15"/>
            <p:cNvSpPr/>
            <p:nvPr/>
          </p:nvSpPr>
          <p:spPr>
            <a:xfrm>
              <a:off x="-347225" y="24653"/>
              <a:ext cx="104362" cy="147364"/>
            </a:xfrm>
            <a:custGeom>
              <a:rect b="b" l="l" r="r" t="t"/>
              <a:pathLst>
                <a:path extrusionOk="0" h="2697" w="1910">
                  <a:moveTo>
                    <a:pt x="1685" y="1"/>
                  </a:moveTo>
                  <a:lnTo>
                    <a:pt x="0" y="2247"/>
                  </a:lnTo>
                  <a:lnTo>
                    <a:pt x="0" y="2696"/>
                  </a:lnTo>
                  <a:lnTo>
                    <a:pt x="1910" y="169"/>
                  </a:lnTo>
                  <a:lnTo>
                    <a:pt x="168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3" name="Google Shape;1493;p15"/>
            <p:cNvSpPr/>
            <p:nvPr/>
          </p:nvSpPr>
          <p:spPr>
            <a:xfrm>
              <a:off x="-264390" y="82954"/>
              <a:ext cx="104417" cy="162718"/>
            </a:xfrm>
            <a:custGeom>
              <a:rect b="b" l="l" r="r" t="t"/>
              <a:pathLst>
                <a:path extrusionOk="0" h="2978" w="1911">
                  <a:moveTo>
                    <a:pt x="1686" y="1"/>
                  </a:moveTo>
                  <a:lnTo>
                    <a:pt x="57" y="2809"/>
                  </a:lnTo>
                  <a:cubicBezTo>
                    <a:pt x="1" y="2865"/>
                    <a:pt x="1" y="2921"/>
                    <a:pt x="113" y="2977"/>
                  </a:cubicBezTo>
                  <a:lnTo>
                    <a:pt x="169" y="2977"/>
                  </a:lnTo>
                  <a:cubicBezTo>
                    <a:pt x="225" y="2977"/>
                    <a:pt x="225" y="2921"/>
                    <a:pt x="281" y="2921"/>
                  </a:cubicBezTo>
                  <a:lnTo>
                    <a:pt x="1910" y="113"/>
                  </a:lnTo>
                  <a:lnTo>
                    <a:pt x="168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4" name="Google Shape;1494;p15"/>
            <p:cNvSpPr/>
            <p:nvPr/>
          </p:nvSpPr>
          <p:spPr>
            <a:xfrm>
              <a:off x="-347225" y="-1307210"/>
              <a:ext cx="1896554" cy="1436267"/>
            </a:xfrm>
            <a:custGeom>
              <a:rect b="b" l="l" r="r" t="t"/>
              <a:pathLst>
                <a:path extrusionOk="0" h="26286" w="34710">
                  <a:moveTo>
                    <a:pt x="26791" y="0"/>
                  </a:moveTo>
                  <a:cubicBezTo>
                    <a:pt x="31677" y="7358"/>
                    <a:pt x="29936" y="17355"/>
                    <a:pt x="22747" y="22578"/>
                  </a:cubicBezTo>
                  <a:cubicBezTo>
                    <a:pt x="19818" y="24706"/>
                    <a:pt x="16413" y="25734"/>
                    <a:pt x="13035" y="25734"/>
                  </a:cubicBezTo>
                  <a:cubicBezTo>
                    <a:pt x="8121" y="25734"/>
                    <a:pt x="3262" y="23560"/>
                    <a:pt x="0" y="19433"/>
                  </a:cubicBezTo>
                  <a:lnTo>
                    <a:pt x="0" y="20163"/>
                  </a:lnTo>
                  <a:cubicBezTo>
                    <a:pt x="3258" y="24039"/>
                    <a:pt x="8032" y="26285"/>
                    <a:pt x="13087" y="26285"/>
                  </a:cubicBezTo>
                  <a:cubicBezTo>
                    <a:pt x="26566" y="26285"/>
                    <a:pt x="34710" y="11289"/>
                    <a:pt x="27296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15"/>
            <p:cNvSpPr/>
            <p:nvPr/>
          </p:nvSpPr>
          <p:spPr>
            <a:xfrm>
              <a:off x="67060" y="-1097773"/>
              <a:ext cx="107477" cy="106712"/>
            </a:xfrm>
            <a:custGeom>
              <a:rect b="b" l="l" r="r" t="t"/>
              <a:pathLst>
                <a:path extrusionOk="0" h="1953" w="1967">
                  <a:moveTo>
                    <a:pt x="169" y="0"/>
                  </a:moveTo>
                  <a:cubicBezTo>
                    <a:pt x="127" y="0"/>
                    <a:pt x="85" y="14"/>
                    <a:pt x="57" y="42"/>
                  </a:cubicBezTo>
                  <a:cubicBezTo>
                    <a:pt x="0" y="99"/>
                    <a:pt x="0" y="155"/>
                    <a:pt x="57" y="211"/>
                  </a:cubicBezTo>
                  <a:lnTo>
                    <a:pt x="1798" y="1952"/>
                  </a:lnTo>
                  <a:lnTo>
                    <a:pt x="1966" y="1727"/>
                  </a:lnTo>
                  <a:lnTo>
                    <a:pt x="281" y="42"/>
                  </a:lnTo>
                  <a:cubicBezTo>
                    <a:pt x="253" y="14"/>
                    <a:pt x="211" y="0"/>
                    <a:pt x="169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6" name="Google Shape;1496;p15"/>
            <p:cNvSpPr/>
            <p:nvPr/>
          </p:nvSpPr>
          <p:spPr>
            <a:xfrm>
              <a:off x="-187674" y="-810091"/>
              <a:ext cx="276260" cy="12349"/>
            </a:xfrm>
            <a:custGeom>
              <a:rect b="b" l="l" r="r" t="t"/>
              <a:pathLst>
                <a:path extrusionOk="0" h="226" w="5056">
                  <a:moveTo>
                    <a:pt x="113" y="1"/>
                  </a:moveTo>
                  <a:cubicBezTo>
                    <a:pt x="57" y="1"/>
                    <a:pt x="1" y="57"/>
                    <a:pt x="1" y="113"/>
                  </a:cubicBezTo>
                  <a:cubicBezTo>
                    <a:pt x="1" y="169"/>
                    <a:pt x="57" y="225"/>
                    <a:pt x="113" y="225"/>
                  </a:cubicBezTo>
                  <a:lnTo>
                    <a:pt x="5056" y="225"/>
                  </a:lnTo>
                  <a:lnTo>
                    <a:pt x="5056" y="169"/>
                  </a:lnTo>
                  <a:lnTo>
                    <a:pt x="505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7" name="Google Shape;1497;p15"/>
            <p:cNvSpPr/>
            <p:nvPr/>
          </p:nvSpPr>
          <p:spPr>
            <a:xfrm>
              <a:off x="355508" y="-1310325"/>
              <a:ext cx="15408" cy="230253"/>
            </a:xfrm>
            <a:custGeom>
              <a:rect b="b" l="l" r="r" t="t"/>
              <a:pathLst>
                <a:path extrusionOk="0" h="4214" w="282">
                  <a:moveTo>
                    <a:pt x="1" y="1"/>
                  </a:moveTo>
                  <a:lnTo>
                    <a:pt x="1" y="4213"/>
                  </a:lnTo>
                  <a:lnTo>
                    <a:pt x="282" y="4213"/>
                  </a:lnTo>
                  <a:lnTo>
                    <a:pt x="282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8" name="Google Shape;1498;p15"/>
            <p:cNvSpPr/>
            <p:nvPr/>
          </p:nvSpPr>
          <p:spPr>
            <a:xfrm>
              <a:off x="-34243" y="-1196727"/>
              <a:ext cx="948277" cy="943414"/>
            </a:xfrm>
            <a:custGeom>
              <a:rect b="b" l="l" r="r" t="t"/>
              <a:pathLst>
                <a:path extrusionOk="0" h="17266" w="17355">
                  <a:moveTo>
                    <a:pt x="9493" y="0"/>
                  </a:moveTo>
                  <a:lnTo>
                    <a:pt x="9212" y="899"/>
                  </a:lnTo>
                  <a:cubicBezTo>
                    <a:pt x="10167" y="1179"/>
                    <a:pt x="11065" y="1685"/>
                    <a:pt x="11852" y="2415"/>
                  </a:cubicBezTo>
                  <a:lnTo>
                    <a:pt x="10785" y="3482"/>
                  </a:lnTo>
                  <a:lnTo>
                    <a:pt x="11009" y="3651"/>
                  </a:lnTo>
                  <a:lnTo>
                    <a:pt x="12020" y="2584"/>
                  </a:lnTo>
                  <a:cubicBezTo>
                    <a:pt x="13200" y="3819"/>
                    <a:pt x="13874" y="5392"/>
                    <a:pt x="13930" y="7021"/>
                  </a:cubicBezTo>
                  <a:lnTo>
                    <a:pt x="12469" y="7021"/>
                  </a:lnTo>
                  <a:lnTo>
                    <a:pt x="12469" y="7245"/>
                  </a:lnTo>
                  <a:lnTo>
                    <a:pt x="12469" y="7358"/>
                  </a:lnTo>
                  <a:lnTo>
                    <a:pt x="13874" y="7358"/>
                  </a:lnTo>
                  <a:cubicBezTo>
                    <a:pt x="13817" y="8986"/>
                    <a:pt x="13200" y="10615"/>
                    <a:pt x="12020" y="11795"/>
                  </a:cubicBezTo>
                  <a:lnTo>
                    <a:pt x="11009" y="10784"/>
                  </a:lnTo>
                  <a:lnTo>
                    <a:pt x="10841" y="11008"/>
                  </a:lnTo>
                  <a:lnTo>
                    <a:pt x="11852" y="12019"/>
                  </a:lnTo>
                  <a:cubicBezTo>
                    <a:pt x="10616" y="13199"/>
                    <a:pt x="9043" y="13873"/>
                    <a:pt x="7359" y="13873"/>
                  </a:cubicBezTo>
                  <a:lnTo>
                    <a:pt x="7359" y="12412"/>
                  </a:lnTo>
                  <a:lnTo>
                    <a:pt x="7078" y="12412"/>
                  </a:lnTo>
                  <a:lnTo>
                    <a:pt x="7078" y="13873"/>
                  </a:lnTo>
                  <a:cubicBezTo>
                    <a:pt x="5393" y="13873"/>
                    <a:pt x="3820" y="13199"/>
                    <a:pt x="2585" y="12019"/>
                  </a:cubicBezTo>
                  <a:lnTo>
                    <a:pt x="3708" y="10896"/>
                  </a:lnTo>
                  <a:lnTo>
                    <a:pt x="3539" y="10727"/>
                  </a:lnTo>
                  <a:lnTo>
                    <a:pt x="2416" y="11851"/>
                  </a:lnTo>
                  <a:cubicBezTo>
                    <a:pt x="1686" y="11121"/>
                    <a:pt x="1180" y="10222"/>
                    <a:pt x="900" y="9211"/>
                  </a:cubicBezTo>
                  <a:lnTo>
                    <a:pt x="1" y="9492"/>
                  </a:lnTo>
                  <a:cubicBezTo>
                    <a:pt x="956" y="12637"/>
                    <a:pt x="3820" y="14771"/>
                    <a:pt x="7078" y="14827"/>
                  </a:cubicBezTo>
                  <a:lnTo>
                    <a:pt x="7078" y="17186"/>
                  </a:lnTo>
                  <a:cubicBezTo>
                    <a:pt x="7117" y="17226"/>
                    <a:pt x="7157" y="17266"/>
                    <a:pt x="7197" y="17266"/>
                  </a:cubicBezTo>
                  <a:cubicBezTo>
                    <a:pt x="7213" y="17266"/>
                    <a:pt x="7230" y="17259"/>
                    <a:pt x="7246" y="17243"/>
                  </a:cubicBezTo>
                  <a:cubicBezTo>
                    <a:pt x="7359" y="17243"/>
                    <a:pt x="7415" y="17186"/>
                    <a:pt x="7415" y="17130"/>
                  </a:cubicBezTo>
                  <a:lnTo>
                    <a:pt x="7415" y="14827"/>
                  </a:lnTo>
                  <a:cubicBezTo>
                    <a:pt x="11459" y="14715"/>
                    <a:pt x="14772" y="11401"/>
                    <a:pt x="14828" y="7358"/>
                  </a:cubicBezTo>
                  <a:lnTo>
                    <a:pt x="17187" y="7358"/>
                  </a:lnTo>
                  <a:cubicBezTo>
                    <a:pt x="17343" y="7358"/>
                    <a:pt x="17355" y="7070"/>
                    <a:pt x="17223" y="7070"/>
                  </a:cubicBezTo>
                  <a:cubicBezTo>
                    <a:pt x="17212" y="7070"/>
                    <a:pt x="17200" y="7072"/>
                    <a:pt x="17187" y="7077"/>
                  </a:cubicBezTo>
                  <a:lnTo>
                    <a:pt x="14828" y="7077"/>
                  </a:lnTo>
                  <a:cubicBezTo>
                    <a:pt x="14772" y="5111"/>
                    <a:pt x="13986" y="3258"/>
                    <a:pt x="12638" y="1910"/>
                  </a:cubicBezTo>
                  <a:lnTo>
                    <a:pt x="12638" y="1853"/>
                  </a:lnTo>
                  <a:cubicBezTo>
                    <a:pt x="12638" y="1835"/>
                    <a:pt x="12638" y="1828"/>
                    <a:pt x="12636" y="1828"/>
                  </a:cubicBezTo>
                  <a:cubicBezTo>
                    <a:pt x="12632" y="1828"/>
                    <a:pt x="12619" y="1853"/>
                    <a:pt x="12582" y="1853"/>
                  </a:cubicBezTo>
                  <a:cubicBezTo>
                    <a:pt x="11683" y="1011"/>
                    <a:pt x="10616" y="337"/>
                    <a:pt x="9493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9" name="Google Shape;1499;p15"/>
            <p:cNvSpPr/>
            <p:nvPr/>
          </p:nvSpPr>
          <p:spPr>
            <a:xfrm>
              <a:off x="-175380" y="-1307210"/>
              <a:ext cx="1402500" cy="1288466"/>
            </a:xfrm>
            <a:custGeom>
              <a:rect b="b" l="l" r="r" t="t"/>
              <a:pathLst>
                <a:path extrusionOk="0" h="23581" w="25668">
                  <a:moveTo>
                    <a:pt x="18647" y="0"/>
                  </a:moveTo>
                  <a:cubicBezTo>
                    <a:pt x="21231" y="2415"/>
                    <a:pt x="22691" y="5785"/>
                    <a:pt x="22635" y="9267"/>
                  </a:cubicBezTo>
                  <a:cubicBezTo>
                    <a:pt x="22673" y="16981"/>
                    <a:pt x="16387" y="22072"/>
                    <a:pt x="9830" y="22072"/>
                  </a:cubicBezTo>
                  <a:cubicBezTo>
                    <a:pt x="6695" y="22072"/>
                    <a:pt x="3497" y="20908"/>
                    <a:pt x="899" y="18310"/>
                  </a:cubicBezTo>
                  <a:lnTo>
                    <a:pt x="0" y="19208"/>
                  </a:lnTo>
                  <a:cubicBezTo>
                    <a:pt x="2764" y="22118"/>
                    <a:pt x="6463" y="23580"/>
                    <a:pt x="10175" y="23580"/>
                  </a:cubicBezTo>
                  <a:cubicBezTo>
                    <a:pt x="13628" y="23580"/>
                    <a:pt x="17092" y="22315"/>
                    <a:pt x="19826" y="19770"/>
                  </a:cubicBezTo>
                  <a:cubicBezTo>
                    <a:pt x="25443" y="14434"/>
                    <a:pt x="25668" y="5617"/>
                    <a:pt x="20388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0" name="Google Shape;1500;p15"/>
            <p:cNvSpPr/>
            <p:nvPr/>
          </p:nvSpPr>
          <p:spPr>
            <a:xfrm>
              <a:off x="622537" y="-1307210"/>
              <a:ext cx="494110" cy="807142"/>
            </a:xfrm>
            <a:custGeom>
              <a:rect b="b" l="l" r="r" t="t"/>
              <a:pathLst>
                <a:path extrusionOk="0" h="14772" w="9043">
                  <a:moveTo>
                    <a:pt x="0" y="0"/>
                  </a:moveTo>
                  <a:cubicBezTo>
                    <a:pt x="730" y="393"/>
                    <a:pt x="1460" y="843"/>
                    <a:pt x="2134" y="1404"/>
                  </a:cubicBezTo>
                  <a:lnTo>
                    <a:pt x="2640" y="786"/>
                  </a:lnTo>
                  <a:cubicBezTo>
                    <a:pt x="6403" y="4156"/>
                    <a:pt x="7582" y="9548"/>
                    <a:pt x="5448" y="14154"/>
                  </a:cubicBezTo>
                  <a:lnTo>
                    <a:pt x="6740" y="14771"/>
                  </a:lnTo>
                  <a:cubicBezTo>
                    <a:pt x="9043" y="9717"/>
                    <a:pt x="7863" y="3763"/>
                    <a:pt x="3819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1" name="Google Shape;1501;p15"/>
            <p:cNvSpPr/>
            <p:nvPr/>
          </p:nvSpPr>
          <p:spPr>
            <a:xfrm>
              <a:off x="-347225" y="-1304151"/>
              <a:ext cx="702780" cy="1190770"/>
            </a:xfrm>
            <a:custGeom>
              <a:rect b="b" l="l" r="r" t="t"/>
              <a:pathLst>
                <a:path extrusionOk="0" h="21793" w="12862">
                  <a:moveTo>
                    <a:pt x="4100" y="0"/>
                  </a:moveTo>
                  <a:cubicBezTo>
                    <a:pt x="1517" y="2415"/>
                    <a:pt x="56" y="5785"/>
                    <a:pt x="0" y="9324"/>
                  </a:cubicBezTo>
                  <a:cubicBezTo>
                    <a:pt x="0" y="10728"/>
                    <a:pt x="281" y="12132"/>
                    <a:pt x="730" y="13536"/>
                  </a:cubicBezTo>
                  <a:lnTo>
                    <a:pt x="1067" y="13424"/>
                  </a:lnTo>
                  <a:cubicBezTo>
                    <a:pt x="2808" y="18422"/>
                    <a:pt x="7526" y="21792"/>
                    <a:pt x="12862" y="21792"/>
                  </a:cubicBezTo>
                  <a:lnTo>
                    <a:pt x="12862" y="19883"/>
                  </a:lnTo>
                  <a:cubicBezTo>
                    <a:pt x="7863" y="19883"/>
                    <a:pt x="3482" y="16400"/>
                    <a:pt x="2471" y="11458"/>
                  </a:cubicBezTo>
                  <a:cubicBezTo>
                    <a:pt x="2359" y="10784"/>
                    <a:pt x="2303" y="10054"/>
                    <a:pt x="2303" y="9380"/>
                  </a:cubicBezTo>
                  <a:lnTo>
                    <a:pt x="1460" y="9380"/>
                  </a:lnTo>
                  <a:cubicBezTo>
                    <a:pt x="1460" y="6403"/>
                    <a:pt x="2640" y="3482"/>
                    <a:pt x="4718" y="1404"/>
                  </a:cubicBezTo>
                  <a:lnTo>
                    <a:pt x="5336" y="1966"/>
                  </a:lnTo>
                  <a:cubicBezTo>
                    <a:pt x="6066" y="1180"/>
                    <a:pt x="7021" y="506"/>
                    <a:pt x="7976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2" name="Google Shape;1502;p15"/>
            <p:cNvSpPr/>
            <p:nvPr/>
          </p:nvSpPr>
          <p:spPr>
            <a:xfrm>
              <a:off x="407690" y="-935873"/>
              <a:ext cx="86003" cy="85949"/>
            </a:xfrm>
            <a:custGeom>
              <a:rect b="b" l="l" r="r" t="t"/>
              <a:pathLst>
                <a:path extrusionOk="0" h="1573" w="1574">
                  <a:moveTo>
                    <a:pt x="1236" y="0"/>
                  </a:moveTo>
                  <a:lnTo>
                    <a:pt x="1" y="1236"/>
                  </a:lnTo>
                  <a:cubicBezTo>
                    <a:pt x="113" y="1348"/>
                    <a:pt x="225" y="1460"/>
                    <a:pt x="338" y="1573"/>
                  </a:cubicBezTo>
                  <a:lnTo>
                    <a:pt x="1573" y="337"/>
                  </a:lnTo>
                  <a:lnTo>
                    <a:pt x="1236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3" name="Google Shape;1503;p15"/>
            <p:cNvSpPr/>
            <p:nvPr/>
          </p:nvSpPr>
          <p:spPr>
            <a:xfrm>
              <a:off x="226611" y="-751789"/>
              <a:ext cx="82944" cy="86003"/>
            </a:xfrm>
            <a:custGeom>
              <a:rect b="b" l="l" r="r" t="t"/>
              <a:pathLst>
                <a:path extrusionOk="0" h="1574" w="1518">
                  <a:moveTo>
                    <a:pt x="1180" y="1"/>
                  </a:moveTo>
                  <a:lnTo>
                    <a:pt x="1" y="1237"/>
                  </a:lnTo>
                  <a:lnTo>
                    <a:pt x="338" y="1573"/>
                  </a:lnTo>
                  <a:lnTo>
                    <a:pt x="1517" y="338"/>
                  </a:lnTo>
                  <a:cubicBezTo>
                    <a:pt x="1405" y="226"/>
                    <a:pt x="1293" y="113"/>
                    <a:pt x="1180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4" name="Google Shape;1504;p15"/>
            <p:cNvSpPr/>
            <p:nvPr/>
          </p:nvSpPr>
          <p:spPr>
            <a:xfrm>
              <a:off x="410750" y="-751789"/>
              <a:ext cx="82944" cy="86003"/>
            </a:xfrm>
            <a:custGeom>
              <a:rect b="b" l="l" r="r" t="t"/>
              <a:pathLst>
                <a:path extrusionOk="0" h="1574" w="1518">
                  <a:moveTo>
                    <a:pt x="282" y="1"/>
                  </a:moveTo>
                  <a:cubicBezTo>
                    <a:pt x="225" y="113"/>
                    <a:pt x="113" y="226"/>
                    <a:pt x="1" y="338"/>
                  </a:cubicBezTo>
                  <a:lnTo>
                    <a:pt x="1180" y="1573"/>
                  </a:lnTo>
                  <a:lnTo>
                    <a:pt x="1517" y="1237"/>
                  </a:lnTo>
                  <a:lnTo>
                    <a:pt x="282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5" name="Google Shape;1505;p15"/>
            <p:cNvSpPr/>
            <p:nvPr/>
          </p:nvSpPr>
          <p:spPr>
            <a:xfrm>
              <a:off x="226611" y="-935873"/>
              <a:ext cx="86003" cy="85949"/>
            </a:xfrm>
            <a:custGeom>
              <a:rect b="b" l="l" r="r" t="t"/>
              <a:pathLst>
                <a:path extrusionOk="0" h="1573" w="1574">
                  <a:moveTo>
                    <a:pt x="338" y="0"/>
                  </a:moveTo>
                  <a:lnTo>
                    <a:pt x="1" y="337"/>
                  </a:lnTo>
                  <a:lnTo>
                    <a:pt x="1237" y="1573"/>
                  </a:lnTo>
                  <a:cubicBezTo>
                    <a:pt x="1293" y="1460"/>
                    <a:pt x="1405" y="1348"/>
                    <a:pt x="1574" y="1236"/>
                  </a:cubicBezTo>
                  <a:lnTo>
                    <a:pt x="33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6" name="Google Shape;1506;p15"/>
            <p:cNvSpPr/>
            <p:nvPr/>
          </p:nvSpPr>
          <p:spPr>
            <a:xfrm>
              <a:off x="303381" y="-856098"/>
              <a:ext cx="132010" cy="113760"/>
            </a:xfrm>
            <a:custGeom>
              <a:rect b="b" l="l" r="r" t="t"/>
              <a:pathLst>
                <a:path extrusionOk="0" h="2082" w="2416">
                  <a:moveTo>
                    <a:pt x="1011" y="0"/>
                  </a:moveTo>
                  <a:cubicBezTo>
                    <a:pt x="449" y="0"/>
                    <a:pt x="0" y="450"/>
                    <a:pt x="0" y="1011"/>
                  </a:cubicBezTo>
                  <a:cubicBezTo>
                    <a:pt x="0" y="1665"/>
                    <a:pt x="526" y="2081"/>
                    <a:pt x="1074" y="2081"/>
                  </a:cubicBezTo>
                  <a:cubicBezTo>
                    <a:pt x="1327" y="2081"/>
                    <a:pt x="1585" y="1993"/>
                    <a:pt x="1797" y="1798"/>
                  </a:cubicBezTo>
                  <a:cubicBezTo>
                    <a:pt x="2415" y="1124"/>
                    <a:pt x="1966" y="0"/>
                    <a:pt x="1011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7" name="Google Shape;1507;p15"/>
            <p:cNvSpPr/>
            <p:nvPr/>
          </p:nvSpPr>
          <p:spPr>
            <a:xfrm>
              <a:off x="3439753" y="-1034117"/>
              <a:ext cx="1157002" cy="616886"/>
            </a:xfrm>
            <a:custGeom>
              <a:rect b="b" l="l" r="r" t="t"/>
              <a:pathLst>
                <a:path extrusionOk="0" h="11290" w="21175">
                  <a:moveTo>
                    <a:pt x="0" y="1"/>
                  </a:moveTo>
                  <a:lnTo>
                    <a:pt x="0" y="169"/>
                  </a:lnTo>
                  <a:lnTo>
                    <a:pt x="5504" y="169"/>
                  </a:lnTo>
                  <a:lnTo>
                    <a:pt x="7751" y="11290"/>
                  </a:lnTo>
                  <a:lnTo>
                    <a:pt x="21174" y="11290"/>
                  </a:lnTo>
                  <a:lnTo>
                    <a:pt x="21174" y="11121"/>
                  </a:lnTo>
                  <a:lnTo>
                    <a:pt x="7919" y="11121"/>
                  </a:lnTo>
                  <a:lnTo>
                    <a:pt x="561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8" name="Google Shape;1508;p15"/>
            <p:cNvSpPr/>
            <p:nvPr/>
          </p:nvSpPr>
          <p:spPr>
            <a:xfrm>
              <a:off x="3412105" y="-1061710"/>
              <a:ext cx="64530" cy="64475"/>
            </a:xfrm>
            <a:custGeom>
              <a:rect b="b" l="l" r="r" t="t"/>
              <a:pathLst>
                <a:path extrusionOk="0" h="1180" w="1181">
                  <a:moveTo>
                    <a:pt x="1" y="0"/>
                  </a:moveTo>
                  <a:lnTo>
                    <a:pt x="1" y="1180"/>
                  </a:lnTo>
                  <a:lnTo>
                    <a:pt x="1180" y="1180"/>
                  </a:lnTo>
                  <a:lnTo>
                    <a:pt x="118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9" name="Google Shape;1509;p15"/>
            <p:cNvSpPr/>
            <p:nvPr/>
          </p:nvSpPr>
          <p:spPr>
            <a:xfrm>
              <a:off x="4566006" y="-454108"/>
              <a:ext cx="64475" cy="64530"/>
            </a:xfrm>
            <a:custGeom>
              <a:rect b="b" l="l" r="r" t="t"/>
              <a:pathLst>
                <a:path extrusionOk="0" h="1181" w="1180">
                  <a:moveTo>
                    <a:pt x="0" y="1"/>
                  </a:moveTo>
                  <a:lnTo>
                    <a:pt x="0" y="1180"/>
                  </a:lnTo>
                  <a:lnTo>
                    <a:pt x="1180" y="1180"/>
                  </a:lnTo>
                  <a:lnTo>
                    <a:pt x="118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0" name="Google Shape;1510;p15"/>
            <p:cNvSpPr/>
            <p:nvPr/>
          </p:nvSpPr>
          <p:spPr>
            <a:xfrm>
              <a:off x="1641366" y="-1202902"/>
              <a:ext cx="472691" cy="583118"/>
            </a:xfrm>
            <a:custGeom>
              <a:rect b="b" l="l" r="r" t="t"/>
              <a:pathLst>
                <a:path extrusionOk="0" h="10672" w="8651">
                  <a:moveTo>
                    <a:pt x="1" y="1"/>
                  </a:moveTo>
                  <a:lnTo>
                    <a:pt x="1" y="169"/>
                  </a:lnTo>
                  <a:lnTo>
                    <a:pt x="4943" y="169"/>
                  </a:lnTo>
                  <a:lnTo>
                    <a:pt x="4943" y="10672"/>
                  </a:lnTo>
                  <a:lnTo>
                    <a:pt x="8650" y="10672"/>
                  </a:lnTo>
                  <a:lnTo>
                    <a:pt x="8650" y="10503"/>
                  </a:lnTo>
                  <a:lnTo>
                    <a:pt x="5112" y="10503"/>
                  </a:lnTo>
                  <a:lnTo>
                    <a:pt x="5112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1" name="Google Shape;1511;p15"/>
            <p:cNvSpPr/>
            <p:nvPr/>
          </p:nvSpPr>
          <p:spPr>
            <a:xfrm>
              <a:off x="2083299" y="-656660"/>
              <a:ext cx="64475" cy="64530"/>
            </a:xfrm>
            <a:custGeom>
              <a:rect b="b" l="l" r="r" t="t"/>
              <a:pathLst>
                <a:path extrusionOk="0" h="1181" w="1180">
                  <a:moveTo>
                    <a:pt x="0" y="1"/>
                  </a:moveTo>
                  <a:lnTo>
                    <a:pt x="0" y="1180"/>
                  </a:lnTo>
                  <a:lnTo>
                    <a:pt x="1180" y="1180"/>
                  </a:lnTo>
                  <a:lnTo>
                    <a:pt x="118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2" name="Google Shape;1512;p15"/>
            <p:cNvSpPr/>
            <p:nvPr/>
          </p:nvSpPr>
          <p:spPr>
            <a:xfrm>
              <a:off x="6787858" y="-1187548"/>
              <a:ext cx="537111" cy="273200"/>
            </a:xfrm>
            <a:custGeom>
              <a:rect b="b" l="l" r="r" t="t"/>
              <a:pathLst>
                <a:path extrusionOk="0" h="5000" w="9830">
                  <a:moveTo>
                    <a:pt x="3876" y="1"/>
                  </a:moveTo>
                  <a:lnTo>
                    <a:pt x="3876" y="4831"/>
                  </a:lnTo>
                  <a:lnTo>
                    <a:pt x="1" y="4831"/>
                  </a:lnTo>
                  <a:lnTo>
                    <a:pt x="1" y="4999"/>
                  </a:lnTo>
                  <a:lnTo>
                    <a:pt x="4044" y="4999"/>
                  </a:lnTo>
                  <a:lnTo>
                    <a:pt x="4044" y="169"/>
                  </a:lnTo>
                  <a:lnTo>
                    <a:pt x="9829" y="169"/>
                  </a:lnTo>
                  <a:lnTo>
                    <a:pt x="982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3" name="Google Shape;1513;p15"/>
            <p:cNvSpPr/>
            <p:nvPr/>
          </p:nvSpPr>
          <p:spPr>
            <a:xfrm>
              <a:off x="6766384" y="-951227"/>
              <a:ext cx="64475" cy="64475"/>
            </a:xfrm>
            <a:custGeom>
              <a:rect b="b" l="l" r="r" t="t"/>
              <a:pathLst>
                <a:path extrusionOk="0" h="1180" w="1180">
                  <a:moveTo>
                    <a:pt x="0" y="0"/>
                  </a:moveTo>
                  <a:lnTo>
                    <a:pt x="0" y="1180"/>
                  </a:lnTo>
                  <a:lnTo>
                    <a:pt x="1180" y="1180"/>
                  </a:lnTo>
                  <a:lnTo>
                    <a:pt x="118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4" name="Google Shape;1514;p15"/>
            <p:cNvSpPr/>
            <p:nvPr/>
          </p:nvSpPr>
          <p:spPr>
            <a:xfrm>
              <a:off x="3596244" y="-426459"/>
              <a:ext cx="270086" cy="383627"/>
            </a:xfrm>
            <a:custGeom>
              <a:rect b="b" l="l" r="r" t="t"/>
              <a:pathLst>
                <a:path extrusionOk="0" h="7021" w="4943">
                  <a:moveTo>
                    <a:pt x="1" y="0"/>
                  </a:moveTo>
                  <a:lnTo>
                    <a:pt x="1" y="7021"/>
                  </a:lnTo>
                  <a:lnTo>
                    <a:pt x="169" y="7021"/>
                  </a:lnTo>
                  <a:lnTo>
                    <a:pt x="169" y="169"/>
                  </a:lnTo>
                  <a:lnTo>
                    <a:pt x="4943" y="169"/>
                  </a:lnTo>
                  <a:lnTo>
                    <a:pt x="494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5" name="Google Shape;1515;p15"/>
            <p:cNvSpPr/>
            <p:nvPr/>
          </p:nvSpPr>
          <p:spPr>
            <a:xfrm>
              <a:off x="3568650" y="-79710"/>
              <a:ext cx="64475" cy="64530"/>
            </a:xfrm>
            <a:custGeom>
              <a:rect b="b" l="l" r="r" t="t"/>
              <a:pathLst>
                <a:path extrusionOk="0" h="1181" w="1180">
                  <a:moveTo>
                    <a:pt x="0" y="1"/>
                  </a:moveTo>
                  <a:lnTo>
                    <a:pt x="0" y="1180"/>
                  </a:lnTo>
                  <a:lnTo>
                    <a:pt x="1180" y="1180"/>
                  </a:lnTo>
                  <a:lnTo>
                    <a:pt x="118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6" name="Google Shape;1516;p15"/>
            <p:cNvSpPr/>
            <p:nvPr/>
          </p:nvSpPr>
          <p:spPr>
            <a:xfrm>
              <a:off x="3835624" y="-457167"/>
              <a:ext cx="64475" cy="64530"/>
            </a:xfrm>
            <a:custGeom>
              <a:rect b="b" l="l" r="r" t="t"/>
              <a:pathLst>
                <a:path extrusionOk="0" h="1181" w="1180">
                  <a:moveTo>
                    <a:pt x="0" y="1"/>
                  </a:moveTo>
                  <a:lnTo>
                    <a:pt x="0" y="1180"/>
                  </a:lnTo>
                  <a:lnTo>
                    <a:pt x="1180" y="1180"/>
                  </a:lnTo>
                  <a:lnTo>
                    <a:pt x="118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7" name="Google Shape;1517;p15"/>
            <p:cNvSpPr/>
            <p:nvPr/>
          </p:nvSpPr>
          <p:spPr>
            <a:xfrm>
              <a:off x="2295032" y="-128778"/>
              <a:ext cx="24643" cy="39942"/>
            </a:xfrm>
            <a:custGeom>
              <a:rect b="b" l="l" r="r" t="t"/>
              <a:pathLst>
                <a:path extrusionOk="0" h="731" w="451">
                  <a:moveTo>
                    <a:pt x="1" y="0"/>
                  </a:moveTo>
                  <a:lnTo>
                    <a:pt x="1" y="730"/>
                  </a:lnTo>
                  <a:lnTo>
                    <a:pt x="450" y="730"/>
                  </a:lnTo>
                  <a:lnTo>
                    <a:pt x="45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18" name="Google Shape;1518;p15"/>
          <p:cNvGrpSpPr/>
          <p:nvPr/>
        </p:nvGrpSpPr>
        <p:grpSpPr>
          <a:xfrm>
            <a:off x="-31476" y="4719701"/>
            <a:ext cx="9206952" cy="461886"/>
            <a:chOff x="12" y="4706850"/>
            <a:chExt cx="9519181" cy="461886"/>
          </a:xfrm>
        </p:grpSpPr>
        <p:sp>
          <p:nvSpPr>
            <p:cNvPr id="1519" name="Google Shape;1519;p15"/>
            <p:cNvSpPr/>
            <p:nvPr/>
          </p:nvSpPr>
          <p:spPr>
            <a:xfrm>
              <a:off x="12" y="4900567"/>
              <a:ext cx="9493606" cy="235503"/>
            </a:xfrm>
            <a:custGeom>
              <a:rect b="b" l="l" r="r" t="t"/>
              <a:pathLst>
                <a:path extrusionOk="0" h="3483" w="140412">
                  <a:moveTo>
                    <a:pt x="0" y="0"/>
                  </a:moveTo>
                  <a:lnTo>
                    <a:pt x="0" y="3482"/>
                  </a:lnTo>
                  <a:lnTo>
                    <a:pt x="140411" y="3482"/>
                  </a:lnTo>
                  <a:lnTo>
                    <a:pt x="14041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520" name="Google Shape;1520;p15"/>
            <p:cNvGrpSpPr/>
            <p:nvPr/>
          </p:nvGrpSpPr>
          <p:grpSpPr>
            <a:xfrm>
              <a:off x="1209078" y="4884373"/>
              <a:ext cx="258320" cy="284364"/>
              <a:chOff x="-95938" y="5196046"/>
              <a:chExt cx="289499" cy="318687"/>
            </a:xfrm>
          </p:grpSpPr>
          <p:sp>
            <p:nvSpPr>
              <p:cNvPr id="1521" name="Google Shape;1521;p15"/>
              <p:cNvSpPr/>
              <p:nvPr/>
            </p:nvSpPr>
            <p:spPr>
              <a:xfrm>
                <a:off x="-95938" y="5225234"/>
                <a:ext cx="289499" cy="289499"/>
              </a:xfrm>
              <a:custGeom>
                <a:rect b="b" l="l" r="r" t="t"/>
                <a:pathLst>
                  <a:path extrusionOk="0" h="3820" w="3820">
                    <a:moveTo>
                      <a:pt x="1629" y="1"/>
                    </a:moveTo>
                    <a:cubicBezTo>
                      <a:pt x="3089" y="1"/>
                      <a:pt x="3819" y="1798"/>
                      <a:pt x="2752" y="2809"/>
                    </a:cubicBezTo>
                    <a:cubicBezTo>
                      <a:pt x="1741" y="3820"/>
                      <a:pt x="0" y="3090"/>
                      <a:pt x="0" y="1629"/>
                    </a:cubicBezTo>
                    <a:cubicBezTo>
                      <a:pt x="0" y="731"/>
                      <a:pt x="730" y="1"/>
                      <a:pt x="16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2" name="Google Shape;1522;p15"/>
              <p:cNvSpPr/>
              <p:nvPr/>
            </p:nvSpPr>
            <p:spPr>
              <a:xfrm>
                <a:off x="-82611" y="5196046"/>
                <a:ext cx="234176" cy="276767"/>
              </a:xfrm>
              <a:custGeom>
                <a:rect b="b" l="l" r="r" t="t"/>
                <a:pathLst>
                  <a:path extrusionOk="0" h="3652" w="3090">
                    <a:moveTo>
                      <a:pt x="2865" y="1236"/>
                    </a:moveTo>
                    <a:cubicBezTo>
                      <a:pt x="3033" y="1461"/>
                      <a:pt x="3090" y="1741"/>
                      <a:pt x="3090" y="2022"/>
                    </a:cubicBezTo>
                    <a:cubicBezTo>
                      <a:pt x="3090" y="2921"/>
                      <a:pt x="2359" y="3651"/>
                      <a:pt x="1461" y="3651"/>
                    </a:cubicBezTo>
                    <a:cubicBezTo>
                      <a:pt x="955" y="3651"/>
                      <a:pt x="506" y="3426"/>
                      <a:pt x="169" y="3033"/>
                    </a:cubicBezTo>
                    <a:cubicBezTo>
                      <a:pt x="57" y="2809"/>
                      <a:pt x="0" y="2528"/>
                      <a:pt x="0" y="2247"/>
                    </a:cubicBezTo>
                    <a:cubicBezTo>
                      <a:pt x="0" y="674"/>
                      <a:pt x="1910" y="0"/>
                      <a:pt x="2865" y="123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3" name="Google Shape;1523;p15"/>
              <p:cNvSpPr/>
              <p:nvPr/>
            </p:nvSpPr>
            <p:spPr>
              <a:xfrm>
                <a:off x="-44935" y="5276313"/>
                <a:ext cx="170365" cy="170365"/>
              </a:xfrm>
              <a:custGeom>
                <a:rect b="b" l="l" r="r" t="t"/>
                <a:pathLst>
                  <a:path extrusionOk="0" h="2248" w="2248">
                    <a:moveTo>
                      <a:pt x="956" y="0"/>
                    </a:moveTo>
                    <a:cubicBezTo>
                      <a:pt x="1798" y="0"/>
                      <a:pt x="2248" y="1011"/>
                      <a:pt x="1630" y="1629"/>
                    </a:cubicBezTo>
                    <a:cubicBezTo>
                      <a:pt x="1012" y="2247"/>
                      <a:pt x="1" y="1798"/>
                      <a:pt x="1" y="955"/>
                    </a:cubicBezTo>
                    <a:cubicBezTo>
                      <a:pt x="1" y="450"/>
                      <a:pt x="450" y="0"/>
                      <a:pt x="9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4" name="Google Shape;1524;p15"/>
              <p:cNvSpPr/>
              <p:nvPr/>
            </p:nvSpPr>
            <p:spPr>
              <a:xfrm>
                <a:off x="-30937" y="5294555"/>
                <a:ext cx="132017" cy="127774"/>
              </a:xfrm>
              <a:custGeom>
                <a:rect b="b" l="l" r="r" t="t"/>
                <a:pathLst>
                  <a:path extrusionOk="0" h="1686" w="1742">
                    <a:moveTo>
                      <a:pt x="1573" y="169"/>
                    </a:moveTo>
                    <a:cubicBezTo>
                      <a:pt x="1685" y="337"/>
                      <a:pt x="1742" y="506"/>
                      <a:pt x="1742" y="730"/>
                    </a:cubicBezTo>
                    <a:cubicBezTo>
                      <a:pt x="1742" y="1236"/>
                      <a:pt x="1292" y="1685"/>
                      <a:pt x="787" y="1685"/>
                    </a:cubicBezTo>
                    <a:cubicBezTo>
                      <a:pt x="337" y="1685"/>
                      <a:pt x="0" y="1348"/>
                      <a:pt x="57" y="899"/>
                    </a:cubicBezTo>
                    <a:cubicBezTo>
                      <a:pt x="57" y="393"/>
                      <a:pt x="450" y="0"/>
                      <a:pt x="1011" y="0"/>
                    </a:cubicBezTo>
                    <a:cubicBezTo>
                      <a:pt x="1180" y="0"/>
                      <a:pt x="1405" y="56"/>
                      <a:pt x="1573" y="16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5" name="Google Shape;1525;p15"/>
              <p:cNvSpPr/>
              <p:nvPr/>
            </p:nvSpPr>
            <p:spPr>
              <a:xfrm>
                <a:off x="-27884" y="5272069"/>
                <a:ext cx="119286" cy="157557"/>
              </a:xfrm>
              <a:custGeom>
                <a:rect b="b" l="l" r="r" t="t"/>
                <a:pathLst>
                  <a:path extrusionOk="0" h="2079" w="1574">
                    <a:moveTo>
                      <a:pt x="113" y="1685"/>
                    </a:moveTo>
                    <a:cubicBezTo>
                      <a:pt x="1" y="1517"/>
                      <a:pt x="1" y="1348"/>
                      <a:pt x="1" y="1180"/>
                    </a:cubicBezTo>
                    <a:cubicBezTo>
                      <a:pt x="1" y="450"/>
                      <a:pt x="843" y="0"/>
                      <a:pt x="1461" y="450"/>
                    </a:cubicBezTo>
                    <a:cubicBezTo>
                      <a:pt x="1517" y="562"/>
                      <a:pt x="1573" y="730"/>
                      <a:pt x="1573" y="899"/>
                    </a:cubicBezTo>
                    <a:cubicBezTo>
                      <a:pt x="1573" y="1629"/>
                      <a:pt x="731" y="2078"/>
                      <a:pt x="113" y="1685"/>
                    </a:cubicBezTo>
                    <a:close/>
                  </a:path>
                </a:pathLst>
              </a:custGeom>
              <a:solidFill>
                <a:srgbClr val="EFF0F1">
                  <a:alpha val="660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26" name="Google Shape;1526;p15"/>
            <p:cNvGrpSpPr/>
            <p:nvPr/>
          </p:nvGrpSpPr>
          <p:grpSpPr>
            <a:xfrm>
              <a:off x="500999" y="4884373"/>
              <a:ext cx="258320" cy="284364"/>
              <a:chOff x="-95938" y="5196046"/>
              <a:chExt cx="289499" cy="318687"/>
            </a:xfrm>
          </p:grpSpPr>
          <p:sp>
            <p:nvSpPr>
              <p:cNvPr id="1527" name="Google Shape;1527;p15"/>
              <p:cNvSpPr/>
              <p:nvPr/>
            </p:nvSpPr>
            <p:spPr>
              <a:xfrm>
                <a:off x="-95938" y="5225234"/>
                <a:ext cx="289499" cy="289499"/>
              </a:xfrm>
              <a:custGeom>
                <a:rect b="b" l="l" r="r" t="t"/>
                <a:pathLst>
                  <a:path extrusionOk="0" h="3820" w="3820">
                    <a:moveTo>
                      <a:pt x="1629" y="1"/>
                    </a:moveTo>
                    <a:cubicBezTo>
                      <a:pt x="3089" y="1"/>
                      <a:pt x="3819" y="1798"/>
                      <a:pt x="2752" y="2809"/>
                    </a:cubicBezTo>
                    <a:cubicBezTo>
                      <a:pt x="1741" y="3820"/>
                      <a:pt x="0" y="3090"/>
                      <a:pt x="0" y="1629"/>
                    </a:cubicBezTo>
                    <a:cubicBezTo>
                      <a:pt x="0" y="731"/>
                      <a:pt x="730" y="1"/>
                      <a:pt x="16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8" name="Google Shape;1528;p15"/>
              <p:cNvSpPr/>
              <p:nvPr/>
            </p:nvSpPr>
            <p:spPr>
              <a:xfrm>
                <a:off x="-82611" y="5196046"/>
                <a:ext cx="234176" cy="276767"/>
              </a:xfrm>
              <a:custGeom>
                <a:rect b="b" l="l" r="r" t="t"/>
                <a:pathLst>
                  <a:path extrusionOk="0" h="3652" w="3090">
                    <a:moveTo>
                      <a:pt x="2865" y="1236"/>
                    </a:moveTo>
                    <a:cubicBezTo>
                      <a:pt x="3033" y="1461"/>
                      <a:pt x="3090" y="1741"/>
                      <a:pt x="3090" y="2022"/>
                    </a:cubicBezTo>
                    <a:cubicBezTo>
                      <a:pt x="3090" y="2921"/>
                      <a:pt x="2359" y="3651"/>
                      <a:pt x="1461" y="3651"/>
                    </a:cubicBezTo>
                    <a:cubicBezTo>
                      <a:pt x="955" y="3651"/>
                      <a:pt x="506" y="3426"/>
                      <a:pt x="169" y="3033"/>
                    </a:cubicBezTo>
                    <a:cubicBezTo>
                      <a:pt x="57" y="2809"/>
                      <a:pt x="0" y="2528"/>
                      <a:pt x="0" y="2247"/>
                    </a:cubicBezTo>
                    <a:cubicBezTo>
                      <a:pt x="0" y="674"/>
                      <a:pt x="1910" y="0"/>
                      <a:pt x="2865" y="123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9" name="Google Shape;1529;p15"/>
              <p:cNvSpPr/>
              <p:nvPr/>
            </p:nvSpPr>
            <p:spPr>
              <a:xfrm>
                <a:off x="-44935" y="5276313"/>
                <a:ext cx="170365" cy="170365"/>
              </a:xfrm>
              <a:custGeom>
                <a:rect b="b" l="l" r="r" t="t"/>
                <a:pathLst>
                  <a:path extrusionOk="0" h="2248" w="2248">
                    <a:moveTo>
                      <a:pt x="956" y="0"/>
                    </a:moveTo>
                    <a:cubicBezTo>
                      <a:pt x="1798" y="0"/>
                      <a:pt x="2248" y="1011"/>
                      <a:pt x="1630" y="1629"/>
                    </a:cubicBezTo>
                    <a:cubicBezTo>
                      <a:pt x="1012" y="2247"/>
                      <a:pt x="1" y="1798"/>
                      <a:pt x="1" y="955"/>
                    </a:cubicBezTo>
                    <a:cubicBezTo>
                      <a:pt x="1" y="450"/>
                      <a:pt x="450" y="0"/>
                      <a:pt x="9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0" name="Google Shape;1530;p15"/>
              <p:cNvSpPr/>
              <p:nvPr/>
            </p:nvSpPr>
            <p:spPr>
              <a:xfrm>
                <a:off x="-30937" y="5294555"/>
                <a:ext cx="132017" cy="127774"/>
              </a:xfrm>
              <a:custGeom>
                <a:rect b="b" l="l" r="r" t="t"/>
                <a:pathLst>
                  <a:path extrusionOk="0" h="1686" w="1742">
                    <a:moveTo>
                      <a:pt x="1573" y="169"/>
                    </a:moveTo>
                    <a:cubicBezTo>
                      <a:pt x="1685" y="337"/>
                      <a:pt x="1742" y="506"/>
                      <a:pt x="1742" y="730"/>
                    </a:cubicBezTo>
                    <a:cubicBezTo>
                      <a:pt x="1742" y="1236"/>
                      <a:pt x="1292" y="1685"/>
                      <a:pt x="787" y="1685"/>
                    </a:cubicBezTo>
                    <a:cubicBezTo>
                      <a:pt x="337" y="1685"/>
                      <a:pt x="0" y="1348"/>
                      <a:pt x="57" y="899"/>
                    </a:cubicBezTo>
                    <a:cubicBezTo>
                      <a:pt x="57" y="393"/>
                      <a:pt x="450" y="0"/>
                      <a:pt x="1011" y="0"/>
                    </a:cubicBezTo>
                    <a:cubicBezTo>
                      <a:pt x="1180" y="0"/>
                      <a:pt x="1405" y="56"/>
                      <a:pt x="1573" y="16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1" name="Google Shape;1531;p15"/>
              <p:cNvSpPr/>
              <p:nvPr/>
            </p:nvSpPr>
            <p:spPr>
              <a:xfrm>
                <a:off x="-27884" y="5272069"/>
                <a:ext cx="119286" cy="157557"/>
              </a:xfrm>
              <a:custGeom>
                <a:rect b="b" l="l" r="r" t="t"/>
                <a:pathLst>
                  <a:path extrusionOk="0" h="2079" w="1574">
                    <a:moveTo>
                      <a:pt x="113" y="1685"/>
                    </a:moveTo>
                    <a:cubicBezTo>
                      <a:pt x="1" y="1517"/>
                      <a:pt x="1" y="1348"/>
                      <a:pt x="1" y="1180"/>
                    </a:cubicBezTo>
                    <a:cubicBezTo>
                      <a:pt x="1" y="450"/>
                      <a:pt x="843" y="0"/>
                      <a:pt x="1461" y="450"/>
                    </a:cubicBezTo>
                    <a:cubicBezTo>
                      <a:pt x="1517" y="562"/>
                      <a:pt x="1573" y="730"/>
                      <a:pt x="1573" y="899"/>
                    </a:cubicBezTo>
                    <a:cubicBezTo>
                      <a:pt x="1573" y="1629"/>
                      <a:pt x="731" y="2078"/>
                      <a:pt x="113" y="1685"/>
                    </a:cubicBezTo>
                    <a:close/>
                  </a:path>
                </a:pathLst>
              </a:custGeom>
              <a:solidFill>
                <a:srgbClr val="EFF0F1">
                  <a:alpha val="660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532" name="Google Shape;1532;p15"/>
            <p:cNvSpPr/>
            <p:nvPr/>
          </p:nvSpPr>
          <p:spPr>
            <a:xfrm>
              <a:off x="12" y="4706850"/>
              <a:ext cx="9493606" cy="193785"/>
            </a:xfrm>
            <a:custGeom>
              <a:rect b="b" l="l" r="r" t="t"/>
              <a:pathLst>
                <a:path extrusionOk="0" h="2866" w="140412">
                  <a:moveTo>
                    <a:pt x="140411" y="2191"/>
                  </a:moveTo>
                  <a:lnTo>
                    <a:pt x="136648" y="1"/>
                  </a:lnTo>
                  <a:lnTo>
                    <a:pt x="3089" y="1"/>
                  </a:lnTo>
                  <a:lnTo>
                    <a:pt x="0" y="2247"/>
                  </a:lnTo>
                  <a:lnTo>
                    <a:pt x="0" y="2865"/>
                  </a:lnTo>
                  <a:lnTo>
                    <a:pt x="140411" y="286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533" name="Google Shape;1533;p15"/>
            <p:cNvGrpSpPr/>
            <p:nvPr/>
          </p:nvGrpSpPr>
          <p:grpSpPr>
            <a:xfrm>
              <a:off x="1917157" y="4884373"/>
              <a:ext cx="258320" cy="284364"/>
              <a:chOff x="-95938" y="5196046"/>
              <a:chExt cx="289499" cy="318687"/>
            </a:xfrm>
          </p:grpSpPr>
          <p:sp>
            <p:nvSpPr>
              <p:cNvPr id="1534" name="Google Shape;1534;p15"/>
              <p:cNvSpPr/>
              <p:nvPr/>
            </p:nvSpPr>
            <p:spPr>
              <a:xfrm>
                <a:off x="-95938" y="5225234"/>
                <a:ext cx="289499" cy="289499"/>
              </a:xfrm>
              <a:custGeom>
                <a:rect b="b" l="l" r="r" t="t"/>
                <a:pathLst>
                  <a:path extrusionOk="0" h="3820" w="3820">
                    <a:moveTo>
                      <a:pt x="1629" y="1"/>
                    </a:moveTo>
                    <a:cubicBezTo>
                      <a:pt x="3089" y="1"/>
                      <a:pt x="3819" y="1798"/>
                      <a:pt x="2752" y="2809"/>
                    </a:cubicBezTo>
                    <a:cubicBezTo>
                      <a:pt x="1741" y="3820"/>
                      <a:pt x="0" y="3090"/>
                      <a:pt x="0" y="1629"/>
                    </a:cubicBezTo>
                    <a:cubicBezTo>
                      <a:pt x="0" y="731"/>
                      <a:pt x="730" y="1"/>
                      <a:pt x="16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5" name="Google Shape;1535;p15"/>
              <p:cNvSpPr/>
              <p:nvPr/>
            </p:nvSpPr>
            <p:spPr>
              <a:xfrm>
                <a:off x="-82611" y="5196046"/>
                <a:ext cx="234176" cy="276767"/>
              </a:xfrm>
              <a:custGeom>
                <a:rect b="b" l="l" r="r" t="t"/>
                <a:pathLst>
                  <a:path extrusionOk="0" h="3652" w="3090">
                    <a:moveTo>
                      <a:pt x="2865" y="1236"/>
                    </a:moveTo>
                    <a:cubicBezTo>
                      <a:pt x="3033" y="1461"/>
                      <a:pt x="3090" y="1741"/>
                      <a:pt x="3090" y="2022"/>
                    </a:cubicBezTo>
                    <a:cubicBezTo>
                      <a:pt x="3090" y="2921"/>
                      <a:pt x="2359" y="3651"/>
                      <a:pt x="1461" y="3651"/>
                    </a:cubicBezTo>
                    <a:cubicBezTo>
                      <a:pt x="955" y="3651"/>
                      <a:pt x="506" y="3426"/>
                      <a:pt x="169" y="3033"/>
                    </a:cubicBezTo>
                    <a:cubicBezTo>
                      <a:pt x="57" y="2809"/>
                      <a:pt x="0" y="2528"/>
                      <a:pt x="0" y="2247"/>
                    </a:cubicBezTo>
                    <a:cubicBezTo>
                      <a:pt x="0" y="674"/>
                      <a:pt x="1910" y="0"/>
                      <a:pt x="2865" y="123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6" name="Google Shape;1536;p15"/>
              <p:cNvSpPr/>
              <p:nvPr/>
            </p:nvSpPr>
            <p:spPr>
              <a:xfrm>
                <a:off x="-44935" y="5276313"/>
                <a:ext cx="170365" cy="170365"/>
              </a:xfrm>
              <a:custGeom>
                <a:rect b="b" l="l" r="r" t="t"/>
                <a:pathLst>
                  <a:path extrusionOk="0" h="2248" w="2248">
                    <a:moveTo>
                      <a:pt x="956" y="0"/>
                    </a:moveTo>
                    <a:cubicBezTo>
                      <a:pt x="1798" y="0"/>
                      <a:pt x="2248" y="1011"/>
                      <a:pt x="1630" y="1629"/>
                    </a:cubicBezTo>
                    <a:cubicBezTo>
                      <a:pt x="1012" y="2247"/>
                      <a:pt x="1" y="1798"/>
                      <a:pt x="1" y="955"/>
                    </a:cubicBezTo>
                    <a:cubicBezTo>
                      <a:pt x="1" y="450"/>
                      <a:pt x="450" y="0"/>
                      <a:pt x="9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7" name="Google Shape;1537;p15"/>
              <p:cNvSpPr/>
              <p:nvPr/>
            </p:nvSpPr>
            <p:spPr>
              <a:xfrm>
                <a:off x="-30937" y="5294555"/>
                <a:ext cx="132017" cy="127774"/>
              </a:xfrm>
              <a:custGeom>
                <a:rect b="b" l="l" r="r" t="t"/>
                <a:pathLst>
                  <a:path extrusionOk="0" h="1686" w="1742">
                    <a:moveTo>
                      <a:pt x="1573" y="169"/>
                    </a:moveTo>
                    <a:cubicBezTo>
                      <a:pt x="1685" y="337"/>
                      <a:pt x="1742" y="506"/>
                      <a:pt x="1742" y="730"/>
                    </a:cubicBezTo>
                    <a:cubicBezTo>
                      <a:pt x="1742" y="1236"/>
                      <a:pt x="1292" y="1685"/>
                      <a:pt x="787" y="1685"/>
                    </a:cubicBezTo>
                    <a:cubicBezTo>
                      <a:pt x="337" y="1685"/>
                      <a:pt x="0" y="1348"/>
                      <a:pt x="57" y="899"/>
                    </a:cubicBezTo>
                    <a:cubicBezTo>
                      <a:pt x="57" y="393"/>
                      <a:pt x="450" y="0"/>
                      <a:pt x="1011" y="0"/>
                    </a:cubicBezTo>
                    <a:cubicBezTo>
                      <a:pt x="1180" y="0"/>
                      <a:pt x="1405" y="56"/>
                      <a:pt x="1573" y="16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8" name="Google Shape;1538;p15"/>
              <p:cNvSpPr/>
              <p:nvPr/>
            </p:nvSpPr>
            <p:spPr>
              <a:xfrm>
                <a:off x="-27884" y="5272069"/>
                <a:ext cx="119286" cy="157557"/>
              </a:xfrm>
              <a:custGeom>
                <a:rect b="b" l="l" r="r" t="t"/>
                <a:pathLst>
                  <a:path extrusionOk="0" h="2079" w="1574">
                    <a:moveTo>
                      <a:pt x="113" y="1685"/>
                    </a:moveTo>
                    <a:cubicBezTo>
                      <a:pt x="1" y="1517"/>
                      <a:pt x="1" y="1348"/>
                      <a:pt x="1" y="1180"/>
                    </a:cubicBezTo>
                    <a:cubicBezTo>
                      <a:pt x="1" y="450"/>
                      <a:pt x="843" y="0"/>
                      <a:pt x="1461" y="450"/>
                    </a:cubicBezTo>
                    <a:cubicBezTo>
                      <a:pt x="1517" y="562"/>
                      <a:pt x="1573" y="730"/>
                      <a:pt x="1573" y="899"/>
                    </a:cubicBezTo>
                    <a:cubicBezTo>
                      <a:pt x="1573" y="1629"/>
                      <a:pt x="731" y="2078"/>
                      <a:pt x="113" y="1685"/>
                    </a:cubicBezTo>
                    <a:close/>
                  </a:path>
                </a:pathLst>
              </a:custGeom>
              <a:solidFill>
                <a:srgbClr val="EFF0F1">
                  <a:alpha val="660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39" name="Google Shape;1539;p15"/>
            <p:cNvGrpSpPr/>
            <p:nvPr/>
          </p:nvGrpSpPr>
          <p:grpSpPr>
            <a:xfrm>
              <a:off x="2625237" y="4884373"/>
              <a:ext cx="258320" cy="284364"/>
              <a:chOff x="-95938" y="5196046"/>
              <a:chExt cx="289499" cy="318687"/>
            </a:xfrm>
          </p:grpSpPr>
          <p:sp>
            <p:nvSpPr>
              <p:cNvPr id="1540" name="Google Shape;1540;p15"/>
              <p:cNvSpPr/>
              <p:nvPr/>
            </p:nvSpPr>
            <p:spPr>
              <a:xfrm>
                <a:off x="-95938" y="5225234"/>
                <a:ext cx="289499" cy="289499"/>
              </a:xfrm>
              <a:custGeom>
                <a:rect b="b" l="l" r="r" t="t"/>
                <a:pathLst>
                  <a:path extrusionOk="0" h="3820" w="3820">
                    <a:moveTo>
                      <a:pt x="1629" y="1"/>
                    </a:moveTo>
                    <a:cubicBezTo>
                      <a:pt x="3089" y="1"/>
                      <a:pt x="3819" y="1798"/>
                      <a:pt x="2752" y="2809"/>
                    </a:cubicBezTo>
                    <a:cubicBezTo>
                      <a:pt x="1741" y="3820"/>
                      <a:pt x="0" y="3090"/>
                      <a:pt x="0" y="1629"/>
                    </a:cubicBezTo>
                    <a:cubicBezTo>
                      <a:pt x="0" y="731"/>
                      <a:pt x="730" y="1"/>
                      <a:pt x="16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1" name="Google Shape;1541;p15"/>
              <p:cNvSpPr/>
              <p:nvPr/>
            </p:nvSpPr>
            <p:spPr>
              <a:xfrm>
                <a:off x="-82611" y="5196046"/>
                <a:ext cx="234176" cy="276767"/>
              </a:xfrm>
              <a:custGeom>
                <a:rect b="b" l="l" r="r" t="t"/>
                <a:pathLst>
                  <a:path extrusionOk="0" h="3652" w="3090">
                    <a:moveTo>
                      <a:pt x="2865" y="1236"/>
                    </a:moveTo>
                    <a:cubicBezTo>
                      <a:pt x="3033" y="1461"/>
                      <a:pt x="3090" y="1741"/>
                      <a:pt x="3090" y="2022"/>
                    </a:cubicBezTo>
                    <a:cubicBezTo>
                      <a:pt x="3090" y="2921"/>
                      <a:pt x="2359" y="3651"/>
                      <a:pt x="1461" y="3651"/>
                    </a:cubicBezTo>
                    <a:cubicBezTo>
                      <a:pt x="955" y="3651"/>
                      <a:pt x="506" y="3426"/>
                      <a:pt x="169" y="3033"/>
                    </a:cubicBezTo>
                    <a:cubicBezTo>
                      <a:pt x="57" y="2809"/>
                      <a:pt x="0" y="2528"/>
                      <a:pt x="0" y="2247"/>
                    </a:cubicBezTo>
                    <a:cubicBezTo>
                      <a:pt x="0" y="674"/>
                      <a:pt x="1910" y="0"/>
                      <a:pt x="2865" y="123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2" name="Google Shape;1542;p15"/>
              <p:cNvSpPr/>
              <p:nvPr/>
            </p:nvSpPr>
            <p:spPr>
              <a:xfrm>
                <a:off x="-44935" y="5276313"/>
                <a:ext cx="170365" cy="170365"/>
              </a:xfrm>
              <a:custGeom>
                <a:rect b="b" l="l" r="r" t="t"/>
                <a:pathLst>
                  <a:path extrusionOk="0" h="2248" w="2248">
                    <a:moveTo>
                      <a:pt x="956" y="0"/>
                    </a:moveTo>
                    <a:cubicBezTo>
                      <a:pt x="1798" y="0"/>
                      <a:pt x="2248" y="1011"/>
                      <a:pt x="1630" y="1629"/>
                    </a:cubicBezTo>
                    <a:cubicBezTo>
                      <a:pt x="1012" y="2247"/>
                      <a:pt x="1" y="1798"/>
                      <a:pt x="1" y="955"/>
                    </a:cubicBezTo>
                    <a:cubicBezTo>
                      <a:pt x="1" y="450"/>
                      <a:pt x="450" y="0"/>
                      <a:pt x="9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3" name="Google Shape;1543;p15"/>
              <p:cNvSpPr/>
              <p:nvPr/>
            </p:nvSpPr>
            <p:spPr>
              <a:xfrm>
                <a:off x="-30937" y="5294555"/>
                <a:ext cx="132017" cy="127774"/>
              </a:xfrm>
              <a:custGeom>
                <a:rect b="b" l="l" r="r" t="t"/>
                <a:pathLst>
                  <a:path extrusionOk="0" h="1686" w="1742">
                    <a:moveTo>
                      <a:pt x="1573" y="169"/>
                    </a:moveTo>
                    <a:cubicBezTo>
                      <a:pt x="1685" y="337"/>
                      <a:pt x="1742" y="506"/>
                      <a:pt x="1742" y="730"/>
                    </a:cubicBezTo>
                    <a:cubicBezTo>
                      <a:pt x="1742" y="1236"/>
                      <a:pt x="1292" y="1685"/>
                      <a:pt x="787" y="1685"/>
                    </a:cubicBezTo>
                    <a:cubicBezTo>
                      <a:pt x="337" y="1685"/>
                      <a:pt x="0" y="1348"/>
                      <a:pt x="57" y="899"/>
                    </a:cubicBezTo>
                    <a:cubicBezTo>
                      <a:pt x="57" y="393"/>
                      <a:pt x="450" y="0"/>
                      <a:pt x="1011" y="0"/>
                    </a:cubicBezTo>
                    <a:cubicBezTo>
                      <a:pt x="1180" y="0"/>
                      <a:pt x="1405" y="56"/>
                      <a:pt x="1573" y="16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4" name="Google Shape;1544;p15"/>
              <p:cNvSpPr/>
              <p:nvPr/>
            </p:nvSpPr>
            <p:spPr>
              <a:xfrm>
                <a:off x="-27884" y="5272069"/>
                <a:ext cx="119286" cy="157557"/>
              </a:xfrm>
              <a:custGeom>
                <a:rect b="b" l="l" r="r" t="t"/>
                <a:pathLst>
                  <a:path extrusionOk="0" h="2079" w="1574">
                    <a:moveTo>
                      <a:pt x="113" y="1685"/>
                    </a:moveTo>
                    <a:cubicBezTo>
                      <a:pt x="1" y="1517"/>
                      <a:pt x="1" y="1348"/>
                      <a:pt x="1" y="1180"/>
                    </a:cubicBezTo>
                    <a:cubicBezTo>
                      <a:pt x="1" y="450"/>
                      <a:pt x="843" y="0"/>
                      <a:pt x="1461" y="450"/>
                    </a:cubicBezTo>
                    <a:cubicBezTo>
                      <a:pt x="1517" y="562"/>
                      <a:pt x="1573" y="730"/>
                      <a:pt x="1573" y="899"/>
                    </a:cubicBezTo>
                    <a:cubicBezTo>
                      <a:pt x="1573" y="1629"/>
                      <a:pt x="731" y="2078"/>
                      <a:pt x="113" y="1685"/>
                    </a:cubicBezTo>
                    <a:close/>
                  </a:path>
                </a:pathLst>
              </a:custGeom>
              <a:solidFill>
                <a:srgbClr val="EFF0F1">
                  <a:alpha val="660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45" name="Google Shape;1545;p15"/>
            <p:cNvGrpSpPr/>
            <p:nvPr/>
          </p:nvGrpSpPr>
          <p:grpSpPr>
            <a:xfrm>
              <a:off x="3333316" y="4884373"/>
              <a:ext cx="258320" cy="284364"/>
              <a:chOff x="-95938" y="5196046"/>
              <a:chExt cx="289499" cy="318687"/>
            </a:xfrm>
          </p:grpSpPr>
          <p:sp>
            <p:nvSpPr>
              <p:cNvPr id="1546" name="Google Shape;1546;p15"/>
              <p:cNvSpPr/>
              <p:nvPr/>
            </p:nvSpPr>
            <p:spPr>
              <a:xfrm>
                <a:off x="-95938" y="5225234"/>
                <a:ext cx="289499" cy="289499"/>
              </a:xfrm>
              <a:custGeom>
                <a:rect b="b" l="l" r="r" t="t"/>
                <a:pathLst>
                  <a:path extrusionOk="0" h="3820" w="3820">
                    <a:moveTo>
                      <a:pt x="1629" y="1"/>
                    </a:moveTo>
                    <a:cubicBezTo>
                      <a:pt x="3089" y="1"/>
                      <a:pt x="3819" y="1798"/>
                      <a:pt x="2752" y="2809"/>
                    </a:cubicBezTo>
                    <a:cubicBezTo>
                      <a:pt x="1741" y="3820"/>
                      <a:pt x="0" y="3090"/>
                      <a:pt x="0" y="1629"/>
                    </a:cubicBezTo>
                    <a:cubicBezTo>
                      <a:pt x="0" y="731"/>
                      <a:pt x="730" y="1"/>
                      <a:pt x="16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7" name="Google Shape;1547;p15"/>
              <p:cNvSpPr/>
              <p:nvPr/>
            </p:nvSpPr>
            <p:spPr>
              <a:xfrm>
                <a:off x="-82611" y="5196046"/>
                <a:ext cx="234176" cy="276767"/>
              </a:xfrm>
              <a:custGeom>
                <a:rect b="b" l="l" r="r" t="t"/>
                <a:pathLst>
                  <a:path extrusionOk="0" h="3652" w="3090">
                    <a:moveTo>
                      <a:pt x="2865" y="1236"/>
                    </a:moveTo>
                    <a:cubicBezTo>
                      <a:pt x="3033" y="1461"/>
                      <a:pt x="3090" y="1741"/>
                      <a:pt x="3090" y="2022"/>
                    </a:cubicBezTo>
                    <a:cubicBezTo>
                      <a:pt x="3090" y="2921"/>
                      <a:pt x="2359" y="3651"/>
                      <a:pt x="1461" y="3651"/>
                    </a:cubicBezTo>
                    <a:cubicBezTo>
                      <a:pt x="955" y="3651"/>
                      <a:pt x="506" y="3426"/>
                      <a:pt x="169" y="3033"/>
                    </a:cubicBezTo>
                    <a:cubicBezTo>
                      <a:pt x="57" y="2809"/>
                      <a:pt x="0" y="2528"/>
                      <a:pt x="0" y="2247"/>
                    </a:cubicBezTo>
                    <a:cubicBezTo>
                      <a:pt x="0" y="674"/>
                      <a:pt x="1910" y="0"/>
                      <a:pt x="2865" y="123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8" name="Google Shape;1548;p15"/>
              <p:cNvSpPr/>
              <p:nvPr/>
            </p:nvSpPr>
            <p:spPr>
              <a:xfrm>
                <a:off x="-44935" y="5276313"/>
                <a:ext cx="170365" cy="170365"/>
              </a:xfrm>
              <a:custGeom>
                <a:rect b="b" l="l" r="r" t="t"/>
                <a:pathLst>
                  <a:path extrusionOk="0" h="2248" w="2248">
                    <a:moveTo>
                      <a:pt x="956" y="0"/>
                    </a:moveTo>
                    <a:cubicBezTo>
                      <a:pt x="1798" y="0"/>
                      <a:pt x="2248" y="1011"/>
                      <a:pt x="1630" y="1629"/>
                    </a:cubicBezTo>
                    <a:cubicBezTo>
                      <a:pt x="1012" y="2247"/>
                      <a:pt x="1" y="1798"/>
                      <a:pt x="1" y="955"/>
                    </a:cubicBezTo>
                    <a:cubicBezTo>
                      <a:pt x="1" y="450"/>
                      <a:pt x="450" y="0"/>
                      <a:pt x="9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9" name="Google Shape;1549;p15"/>
              <p:cNvSpPr/>
              <p:nvPr/>
            </p:nvSpPr>
            <p:spPr>
              <a:xfrm>
                <a:off x="-30937" y="5294555"/>
                <a:ext cx="132017" cy="127774"/>
              </a:xfrm>
              <a:custGeom>
                <a:rect b="b" l="l" r="r" t="t"/>
                <a:pathLst>
                  <a:path extrusionOk="0" h="1686" w="1742">
                    <a:moveTo>
                      <a:pt x="1573" y="169"/>
                    </a:moveTo>
                    <a:cubicBezTo>
                      <a:pt x="1685" y="337"/>
                      <a:pt x="1742" y="506"/>
                      <a:pt x="1742" y="730"/>
                    </a:cubicBezTo>
                    <a:cubicBezTo>
                      <a:pt x="1742" y="1236"/>
                      <a:pt x="1292" y="1685"/>
                      <a:pt x="787" y="1685"/>
                    </a:cubicBezTo>
                    <a:cubicBezTo>
                      <a:pt x="337" y="1685"/>
                      <a:pt x="0" y="1348"/>
                      <a:pt x="57" y="899"/>
                    </a:cubicBezTo>
                    <a:cubicBezTo>
                      <a:pt x="57" y="393"/>
                      <a:pt x="450" y="0"/>
                      <a:pt x="1011" y="0"/>
                    </a:cubicBezTo>
                    <a:cubicBezTo>
                      <a:pt x="1180" y="0"/>
                      <a:pt x="1405" y="56"/>
                      <a:pt x="1573" y="16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0" name="Google Shape;1550;p15"/>
              <p:cNvSpPr/>
              <p:nvPr/>
            </p:nvSpPr>
            <p:spPr>
              <a:xfrm>
                <a:off x="-27884" y="5272069"/>
                <a:ext cx="119286" cy="157557"/>
              </a:xfrm>
              <a:custGeom>
                <a:rect b="b" l="l" r="r" t="t"/>
                <a:pathLst>
                  <a:path extrusionOk="0" h="2079" w="1574">
                    <a:moveTo>
                      <a:pt x="113" y="1685"/>
                    </a:moveTo>
                    <a:cubicBezTo>
                      <a:pt x="1" y="1517"/>
                      <a:pt x="1" y="1348"/>
                      <a:pt x="1" y="1180"/>
                    </a:cubicBezTo>
                    <a:cubicBezTo>
                      <a:pt x="1" y="450"/>
                      <a:pt x="843" y="0"/>
                      <a:pt x="1461" y="450"/>
                    </a:cubicBezTo>
                    <a:cubicBezTo>
                      <a:pt x="1517" y="562"/>
                      <a:pt x="1573" y="730"/>
                      <a:pt x="1573" y="899"/>
                    </a:cubicBezTo>
                    <a:cubicBezTo>
                      <a:pt x="1573" y="1629"/>
                      <a:pt x="731" y="2078"/>
                      <a:pt x="113" y="1685"/>
                    </a:cubicBezTo>
                    <a:close/>
                  </a:path>
                </a:pathLst>
              </a:custGeom>
              <a:solidFill>
                <a:srgbClr val="EFF0F1">
                  <a:alpha val="660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51" name="Google Shape;1551;p15"/>
            <p:cNvGrpSpPr/>
            <p:nvPr/>
          </p:nvGrpSpPr>
          <p:grpSpPr>
            <a:xfrm>
              <a:off x="4041396" y="4884373"/>
              <a:ext cx="258320" cy="284364"/>
              <a:chOff x="-95938" y="5196046"/>
              <a:chExt cx="289499" cy="318687"/>
            </a:xfrm>
          </p:grpSpPr>
          <p:sp>
            <p:nvSpPr>
              <p:cNvPr id="1552" name="Google Shape;1552;p15"/>
              <p:cNvSpPr/>
              <p:nvPr/>
            </p:nvSpPr>
            <p:spPr>
              <a:xfrm>
                <a:off x="-95938" y="5225234"/>
                <a:ext cx="289499" cy="289499"/>
              </a:xfrm>
              <a:custGeom>
                <a:rect b="b" l="l" r="r" t="t"/>
                <a:pathLst>
                  <a:path extrusionOk="0" h="3820" w="3820">
                    <a:moveTo>
                      <a:pt x="1629" y="1"/>
                    </a:moveTo>
                    <a:cubicBezTo>
                      <a:pt x="3089" y="1"/>
                      <a:pt x="3819" y="1798"/>
                      <a:pt x="2752" y="2809"/>
                    </a:cubicBezTo>
                    <a:cubicBezTo>
                      <a:pt x="1741" y="3820"/>
                      <a:pt x="0" y="3090"/>
                      <a:pt x="0" y="1629"/>
                    </a:cubicBezTo>
                    <a:cubicBezTo>
                      <a:pt x="0" y="731"/>
                      <a:pt x="730" y="1"/>
                      <a:pt x="16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3" name="Google Shape;1553;p15"/>
              <p:cNvSpPr/>
              <p:nvPr/>
            </p:nvSpPr>
            <p:spPr>
              <a:xfrm>
                <a:off x="-82611" y="5196046"/>
                <a:ext cx="234176" cy="276767"/>
              </a:xfrm>
              <a:custGeom>
                <a:rect b="b" l="l" r="r" t="t"/>
                <a:pathLst>
                  <a:path extrusionOk="0" h="3652" w="3090">
                    <a:moveTo>
                      <a:pt x="2865" y="1236"/>
                    </a:moveTo>
                    <a:cubicBezTo>
                      <a:pt x="3033" y="1461"/>
                      <a:pt x="3090" y="1741"/>
                      <a:pt x="3090" y="2022"/>
                    </a:cubicBezTo>
                    <a:cubicBezTo>
                      <a:pt x="3090" y="2921"/>
                      <a:pt x="2359" y="3651"/>
                      <a:pt x="1461" y="3651"/>
                    </a:cubicBezTo>
                    <a:cubicBezTo>
                      <a:pt x="955" y="3651"/>
                      <a:pt x="506" y="3426"/>
                      <a:pt x="169" y="3033"/>
                    </a:cubicBezTo>
                    <a:cubicBezTo>
                      <a:pt x="57" y="2809"/>
                      <a:pt x="0" y="2528"/>
                      <a:pt x="0" y="2247"/>
                    </a:cubicBezTo>
                    <a:cubicBezTo>
                      <a:pt x="0" y="674"/>
                      <a:pt x="1910" y="0"/>
                      <a:pt x="2865" y="123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4" name="Google Shape;1554;p15"/>
              <p:cNvSpPr/>
              <p:nvPr/>
            </p:nvSpPr>
            <p:spPr>
              <a:xfrm>
                <a:off x="-44935" y="5276313"/>
                <a:ext cx="170365" cy="170365"/>
              </a:xfrm>
              <a:custGeom>
                <a:rect b="b" l="l" r="r" t="t"/>
                <a:pathLst>
                  <a:path extrusionOk="0" h="2248" w="2248">
                    <a:moveTo>
                      <a:pt x="956" y="0"/>
                    </a:moveTo>
                    <a:cubicBezTo>
                      <a:pt x="1798" y="0"/>
                      <a:pt x="2248" y="1011"/>
                      <a:pt x="1630" y="1629"/>
                    </a:cubicBezTo>
                    <a:cubicBezTo>
                      <a:pt x="1012" y="2247"/>
                      <a:pt x="1" y="1798"/>
                      <a:pt x="1" y="955"/>
                    </a:cubicBezTo>
                    <a:cubicBezTo>
                      <a:pt x="1" y="450"/>
                      <a:pt x="450" y="0"/>
                      <a:pt x="9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5" name="Google Shape;1555;p15"/>
              <p:cNvSpPr/>
              <p:nvPr/>
            </p:nvSpPr>
            <p:spPr>
              <a:xfrm>
                <a:off x="-30937" y="5294555"/>
                <a:ext cx="132017" cy="127774"/>
              </a:xfrm>
              <a:custGeom>
                <a:rect b="b" l="l" r="r" t="t"/>
                <a:pathLst>
                  <a:path extrusionOk="0" h="1686" w="1742">
                    <a:moveTo>
                      <a:pt x="1573" y="169"/>
                    </a:moveTo>
                    <a:cubicBezTo>
                      <a:pt x="1685" y="337"/>
                      <a:pt x="1742" y="506"/>
                      <a:pt x="1742" y="730"/>
                    </a:cubicBezTo>
                    <a:cubicBezTo>
                      <a:pt x="1742" y="1236"/>
                      <a:pt x="1292" y="1685"/>
                      <a:pt x="787" y="1685"/>
                    </a:cubicBezTo>
                    <a:cubicBezTo>
                      <a:pt x="337" y="1685"/>
                      <a:pt x="0" y="1348"/>
                      <a:pt x="57" y="899"/>
                    </a:cubicBezTo>
                    <a:cubicBezTo>
                      <a:pt x="57" y="393"/>
                      <a:pt x="450" y="0"/>
                      <a:pt x="1011" y="0"/>
                    </a:cubicBezTo>
                    <a:cubicBezTo>
                      <a:pt x="1180" y="0"/>
                      <a:pt x="1405" y="56"/>
                      <a:pt x="1573" y="16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6" name="Google Shape;1556;p15"/>
              <p:cNvSpPr/>
              <p:nvPr/>
            </p:nvSpPr>
            <p:spPr>
              <a:xfrm>
                <a:off x="-27884" y="5272069"/>
                <a:ext cx="119286" cy="157557"/>
              </a:xfrm>
              <a:custGeom>
                <a:rect b="b" l="l" r="r" t="t"/>
                <a:pathLst>
                  <a:path extrusionOk="0" h="2079" w="1574">
                    <a:moveTo>
                      <a:pt x="113" y="1685"/>
                    </a:moveTo>
                    <a:cubicBezTo>
                      <a:pt x="1" y="1517"/>
                      <a:pt x="1" y="1348"/>
                      <a:pt x="1" y="1180"/>
                    </a:cubicBezTo>
                    <a:cubicBezTo>
                      <a:pt x="1" y="450"/>
                      <a:pt x="843" y="0"/>
                      <a:pt x="1461" y="450"/>
                    </a:cubicBezTo>
                    <a:cubicBezTo>
                      <a:pt x="1517" y="562"/>
                      <a:pt x="1573" y="730"/>
                      <a:pt x="1573" y="899"/>
                    </a:cubicBezTo>
                    <a:cubicBezTo>
                      <a:pt x="1573" y="1629"/>
                      <a:pt x="731" y="2078"/>
                      <a:pt x="113" y="1685"/>
                    </a:cubicBezTo>
                    <a:close/>
                  </a:path>
                </a:pathLst>
              </a:custGeom>
              <a:solidFill>
                <a:srgbClr val="EFF0F1">
                  <a:alpha val="660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57" name="Google Shape;1557;p15"/>
            <p:cNvGrpSpPr/>
            <p:nvPr/>
          </p:nvGrpSpPr>
          <p:grpSpPr>
            <a:xfrm>
              <a:off x="4749475" y="4884373"/>
              <a:ext cx="258320" cy="284364"/>
              <a:chOff x="-95938" y="5196046"/>
              <a:chExt cx="289499" cy="318687"/>
            </a:xfrm>
          </p:grpSpPr>
          <p:sp>
            <p:nvSpPr>
              <p:cNvPr id="1558" name="Google Shape;1558;p15"/>
              <p:cNvSpPr/>
              <p:nvPr/>
            </p:nvSpPr>
            <p:spPr>
              <a:xfrm>
                <a:off x="-95938" y="5225234"/>
                <a:ext cx="289499" cy="289499"/>
              </a:xfrm>
              <a:custGeom>
                <a:rect b="b" l="l" r="r" t="t"/>
                <a:pathLst>
                  <a:path extrusionOk="0" h="3820" w="3820">
                    <a:moveTo>
                      <a:pt x="1629" y="1"/>
                    </a:moveTo>
                    <a:cubicBezTo>
                      <a:pt x="3089" y="1"/>
                      <a:pt x="3819" y="1798"/>
                      <a:pt x="2752" y="2809"/>
                    </a:cubicBezTo>
                    <a:cubicBezTo>
                      <a:pt x="1741" y="3820"/>
                      <a:pt x="0" y="3090"/>
                      <a:pt x="0" y="1629"/>
                    </a:cubicBezTo>
                    <a:cubicBezTo>
                      <a:pt x="0" y="731"/>
                      <a:pt x="730" y="1"/>
                      <a:pt x="16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9" name="Google Shape;1559;p15"/>
              <p:cNvSpPr/>
              <p:nvPr/>
            </p:nvSpPr>
            <p:spPr>
              <a:xfrm>
                <a:off x="-82611" y="5196046"/>
                <a:ext cx="234176" cy="276767"/>
              </a:xfrm>
              <a:custGeom>
                <a:rect b="b" l="l" r="r" t="t"/>
                <a:pathLst>
                  <a:path extrusionOk="0" h="3652" w="3090">
                    <a:moveTo>
                      <a:pt x="2865" y="1236"/>
                    </a:moveTo>
                    <a:cubicBezTo>
                      <a:pt x="3033" y="1461"/>
                      <a:pt x="3090" y="1741"/>
                      <a:pt x="3090" y="2022"/>
                    </a:cubicBezTo>
                    <a:cubicBezTo>
                      <a:pt x="3090" y="2921"/>
                      <a:pt x="2359" y="3651"/>
                      <a:pt x="1461" y="3651"/>
                    </a:cubicBezTo>
                    <a:cubicBezTo>
                      <a:pt x="955" y="3651"/>
                      <a:pt x="506" y="3426"/>
                      <a:pt x="169" y="3033"/>
                    </a:cubicBezTo>
                    <a:cubicBezTo>
                      <a:pt x="57" y="2809"/>
                      <a:pt x="0" y="2528"/>
                      <a:pt x="0" y="2247"/>
                    </a:cubicBezTo>
                    <a:cubicBezTo>
                      <a:pt x="0" y="674"/>
                      <a:pt x="1910" y="0"/>
                      <a:pt x="2865" y="123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0" name="Google Shape;1560;p15"/>
              <p:cNvSpPr/>
              <p:nvPr/>
            </p:nvSpPr>
            <p:spPr>
              <a:xfrm>
                <a:off x="-44935" y="5276313"/>
                <a:ext cx="170365" cy="170365"/>
              </a:xfrm>
              <a:custGeom>
                <a:rect b="b" l="l" r="r" t="t"/>
                <a:pathLst>
                  <a:path extrusionOk="0" h="2248" w="2248">
                    <a:moveTo>
                      <a:pt x="956" y="0"/>
                    </a:moveTo>
                    <a:cubicBezTo>
                      <a:pt x="1798" y="0"/>
                      <a:pt x="2248" y="1011"/>
                      <a:pt x="1630" y="1629"/>
                    </a:cubicBezTo>
                    <a:cubicBezTo>
                      <a:pt x="1012" y="2247"/>
                      <a:pt x="1" y="1798"/>
                      <a:pt x="1" y="955"/>
                    </a:cubicBezTo>
                    <a:cubicBezTo>
                      <a:pt x="1" y="450"/>
                      <a:pt x="450" y="0"/>
                      <a:pt x="9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1" name="Google Shape;1561;p15"/>
              <p:cNvSpPr/>
              <p:nvPr/>
            </p:nvSpPr>
            <p:spPr>
              <a:xfrm>
                <a:off x="-30937" y="5294555"/>
                <a:ext cx="132017" cy="127774"/>
              </a:xfrm>
              <a:custGeom>
                <a:rect b="b" l="l" r="r" t="t"/>
                <a:pathLst>
                  <a:path extrusionOk="0" h="1686" w="1742">
                    <a:moveTo>
                      <a:pt x="1573" y="169"/>
                    </a:moveTo>
                    <a:cubicBezTo>
                      <a:pt x="1685" y="337"/>
                      <a:pt x="1742" y="506"/>
                      <a:pt x="1742" y="730"/>
                    </a:cubicBezTo>
                    <a:cubicBezTo>
                      <a:pt x="1742" y="1236"/>
                      <a:pt x="1292" y="1685"/>
                      <a:pt x="787" y="1685"/>
                    </a:cubicBezTo>
                    <a:cubicBezTo>
                      <a:pt x="337" y="1685"/>
                      <a:pt x="0" y="1348"/>
                      <a:pt x="57" y="899"/>
                    </a:cubicBezTo>
                    <a:cubicBezTo>
                      <a:pt x="57" y="393"/>
                      <a:pt x="450" y="0"/>
                      <a:pt x="1011" y="0"/>
                    </a:cubicBezTo>
                    <a:cubicBezTo>
                      <a:pt x="1180" y="0"/>
                      <a:pt x="1405" y="56"/>
                      <a:pt x="1573" y="16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2" name="Google Shape;1562;p15"/>
              <p:cNvSpPr/>
              <p:nvPr/>
            </p:nvSpPr>
            <p:spPr>
              <a:xfrm>
                <a:off x="-27884" y="5272069"/>
                <a:ext cx="119286" cy="157557"/>
              </a:xfrm>
              <a:custGeom>
                <a:rect b="b" l="l" r="r" t="t"/>
                <a:pathLst>
                  <a:path extrusionOk="0" h="2079" w="1574">
                    <a:moveTo>
                      <a:pt x="113" y="1685"/>
                    </a:moveTo>
                    <a:cubicBezTo>
                      <a:pt x="1" y="1517"/>
                      <a:pt x="1" y="1348"/>
                      <a:pt x="1" y="1180"/>
                    </a:cubicBezTo>
                    <a:cubicBezTo>
                      <a:pt x="1" y="450"/>
                      <a:pt x="843" y="0"/>
                      <a:pt x="1461" y="450"/>
                    </a:cubicBezTo>
                    <a:cubicBezTo>
                      <a:pt x="1517" y="562"/>
                      <a:pt x="1573" y="730"/>
                      <a:pt x="1573" y="899"/>
                    </a:cubicBezTo>
                    <a:cubicBezTo>
                      <a:pt x="1573" y="1629"/>
                      <a:pt x="731" y="2078"/>
                      <a:pt x="113" y="1685"/>
                    </a:cubicBezTo>
                    <a:close/>
                  </a:path>
                </a:pathLst>
              </a:custGeom>
              <a:solidFill>
                <a:srgbClr val="EFF0F1">
                  <a:alpha val="660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63" name="Google Shape;1563;p15"/>
            <p:cNvGrpSpPr/>
            <p:nvPr/>
          </p:nvGrpSpPr>
          <p:grpSpPr>
            <a:xfrm>
              <a:off x="5457554" y="4884373"/>
              <a:ext cx="258320" cy="284364"/>
              <a:chOff x="-95938" y="5196046"/>
              <a:chExt cx="289499" cy="318687"/>
            </a:xfrm>
          </p:grpSpPr>
          <p:sp>
            <p:nvSpPr>
              <p:cNvPr id="1564" name="Google Shape;1564;p15"/>
              <p:cNvSpPr/>
              <p:nvPr/>
            </p:nvSpPr>
            <p:spPr>
              <a:xfrm>
                <a:off x="-95938" y="5225234"/>
                <a:ext cx="289499" cy="289499"/>
              </a:xfrm>
              <a:custGeom>
                <a:rect b="b" l="l" r="r" t="t"/>
                <a:pathLst>
                  <a:path extrusionOk="0" h="3820" w="3820">
                    <a:moveTo>
                      <a:pt x="1629" y="1"/>
                    </a:moveTo>
                    <a:cubicBezTo>
                      <a:pt x="3089" y="1"/>
                      <a:pt x="3819" y="1798"/>
                      <a:pt x="2752" y="2809"/>
                    </a:cubicBezTo>
                    <a:cubicBezTo>
                      <a:pt x="1741" y="3820"/>
                      <a:pt x="0" y="3090"/>
                      <a:pt x="0" y="1629"/>
                    </a:cubicBezTo>
                    <a:cubicBezTo>
                      <a:pt x="0" y="731"/>
                      <a:pt x="730" y="1"/>
                      <a:pt x="16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5" name="Google Shape;1565;p15"/>
              <p:cNvSpPr/>
              <p:nvPr/>
            </p:nvSpPr>
            <p:spPr>
              <a:xfrm>
                <a:off x="-82611" y="5196046"/>
                <a:ext cx="234176" cy="276767"/>
              </a:xfrm>
              <a:custGeom>
                <a:rect b="b" l="l" r="r" t="t"/>
                <a:pathLst>
                  <a:path extrusionOk="0" h="3652" w="3090">
                    <a:moveTo>
                      <a:pt x="2865" y="1236"/>
                    </a:moveTo>
                    <a:cubicBezTo>
                      <a:pt x="3033" y="1461"/>
                      <a:pt x="3090" y="1741"/>
                      <a:pt x="3090" y="2022"/>
                    </a:cubicBezTo>
                    <a:cubicBezTo>
                      <a:pt x="3090" y="2921"/>
                      <a:pt x="2359" y="3651"/>
                      <a:pt x="1461" y="3651"/>
                    </a:cubicBezTo>
                    <a:cubicBezTo>
                      <a:pt x="955" y="3651"/>
                      <a:pt x="506" y="3426"/>
                      <a:pt x="169" y="3033"/>
                    </a:cubicBezTo>
                    <a:cubicBezTo>
                      <a:pt x="57" y="2809"/>
                      <a:pt x="0" y="2528"/>
                      <a:pt x="0" y="2247"/>
                    </a:cubicBezTo>
                    <a:cubicBezTo>
                      <a:pt x="0" y="674"/>
                      <a:pt x="1910" y="0"/>
                      <a:pt x="2865" y="123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6" name="Google Shape;1566;p15"/>
              <p:cNvSpPr/>
              <p:nvPr/>
            </p:nvSpPr>
            <p:spPr>
              <a:xfrm>
                <a:off x="-44935" y="5276313"/>
                <a:ext cx="170365" cy="170365"/>
              </a:xfrm>
              <a:custGeom>
                <a:rect b="b" l="l" r="r" t="t"/>
                <a:pathLst>
                  <a:path extrusionOk="0" h="2248" w="2248">
                    <a:moveTo>
                      <a:pt x="956" y="0"/>
                    </a:moveTo>
                    <a:cubicBezTo>
                      <a:pt x="1798" y="0"/>
                      <a:pt x="2248" y="1011"/>
                      <a:pt x="1630" y="1629"/>
                    </a:cubicBezTo>
                    <a:cubicBezTo>
                      <a:pt x="1012" y="2247"/>
                      <a:pt x="1" y="1798"/>
                      <a:pt x="1" y="955"/>
                    </a:cubicBezTo>
                    <a:cubicBezTo>
                      <a:pt x="1" y="450"/>
                      <a:pt x="450" y="0"/>
                      <a:pt x="9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7" name="Google Shape;1567;p15"/>
              <p:cNvSpPr/>
              <p:nvPr/>
            </p:nvSpPr>
            <p:spPr>
              <a:xfrm>
                <a:off x="-30937" y="5294555"/>
                <a:ext cx="132017" cy="127774"/>
              </a:xfrm>
              <a:custGeom>
                <a:rect b="b" l="l" r="r" t="t"/>
                <a:pathLst>
                  <a:path extrusionOk="0" h="1686" w="1742">
                    <a:moveTo>
                      <a:pt x="1573" y="169"/>
                    </a:moveTo>
                    <a:cubicBezTo>
                      <a:pt x="1685" y="337"/>
                      <a:pt x="1742" y="506"/>
                      <a:pt x="1742" y="730"/>
                    </a:cubicBezTo>
                    <a:cubicBezTo>
                      <a:pt x="1742" y="1236"/>
                      <a:pt x="1292" y="1685"/>
                      <a:pt x="787" y="1685"/>
                    </a:cubicBezTo>
                    <a:cubicBezTo>
                      <a:pt x="337" y="1685"/>
                      <a:pt x="0" y="1348"/>
                      <a:pt x="57" y="899"/>
                    </a:cubicBezTo>
                    <a:cubicBezTo>
                      <a:pt x="57" y="393"/>
                      <a:pt x="450" y="0"/>
                      <a:pt x="1011" y="0"/>
                    </a:cubicBezTo>
                    <a:cubicBezTo>
                      <a:pt x="1180" y="0"/>
                      <a:pt x="1405" y="56"/>
                      <a:pt x="1573" y="16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8" name="Google Shape;1568;p15"/>
              <p:cNvSpPr/>
              <p:nvPr/>
            </p:nvSpPr>
            <p:spPr>
              <a:xfrm>
                <a:off x="-27884" y="5272069"/>
                <a:ext cx="119286" cy="157557"/>
              </a:xfrm>
              <a:custGeom>
                <a:rect b="b" l="l" r="r" t="t"/>
                <a:pathLst>
                  <a:path extrusionOk="0" h="2079" w="1574">
                    <a:moveTo>
                      <a:pt x="113" y="1685"/>
                    </a:moveTo>
                    <a:cubicBezTo>
                      <a:pt x="1" y="1517"/>
                      <a:pt x="1" y="1348"/>
                      <a:pt x="1" y="1180"/>
                    </a:cubicBezTo>
                    <a:cubicBezTo>
                      <a:pt x="1" y="450"/>
                      <a:pt x="843" y="0"/>
                      <a:pt x="1461" y="450"/>
                    </a:cubicBezTo>
                    <a:cubicBezTo>
                      <a:pt x="1517" y="562"/>
                      <a:pt x="1573" y="730"/>
                      <a:pt x="1573" y="899"/>
                    </a:cubicBezTo>
                    <a:cubicBezTo>
                      <a:pt x="1573" y="1629"/>
                      <a:pt x="731" y="2078"/>
                      <a:pt x="113" y="1685"/>
                    </a:cubicBezTo>
                    <a:close/>
                  </a:path>
                </a:pathLst>
              </a:custGeom>
              <a:solidFill>
                <a:srgbClr val="EFF0F1">
                  <a:alpha val="660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69" name="Google Shape;1569;p15"/>
            <p:cNvGrpSpPr/>
            <p:nvPr/>
          </p:nvGrpSpPr>
          <p:grpSpPr>
            <a:xfrm>
              <a:off x="6165634" y="4884373"/>
              <a:ext cx="258320" cy="284364"/>
              <a:chOff x="-95938" y="5196046"/>
              <a:chExt cx="289499" cy="318687"/>
            </a:xfrm>
          </p:grpSpPr>
          <p:sp>
            <p:nvSpPr>
              <p:cNvPr id="1570" name="Google Shape;1570;p15"/>
              <p:cNvSpPr/>
              <p:nvPr/>
            </p:nvSpPr>
            <p:spPr>
              <a:xfrm>
                <a:off x="-95938" y="5225234"/>
                <a:ext cx="289499" cy="289499"/>
              </a:xfrm>
              <a:custGeom>
                <a:rect b="b" l="l" r="r" t="t"/>
                <a:pathLst>
                  <a:path extrusionOk="0" h="3820" w="3820">
                    <a:moveTo>
                      <a:pt x="1629" y="1"/>
                    </a:moveTo>
                    <a:cubicBezTo>
                      <a:pt x="3089" y="1"/>
                      <a:pt x="3819" y="1798"/>
                      <a:pt x="2752" y="2809"/>
                    </a:cubicBezTo>
                    <a:cubicBezTo>
                      <a:pt x="1741" y="3820"/>
                      <a:pt x="0" y="3090"/>
                      <a:pt x="0" y="1629"/>
                    </a:cubicBezTo>
                    <a:cubicBezTo>
                      <a:pt x="0" y="731"/>
                      <a:pt x="730" y="1"/>
                      <a:pt x="16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1" name="Google Shape;1571;p15"/>
              <p:cNvSpPr/>
              <p:nvPr/>
            </p:nvSpPr>
            <p:spPr>
              <a:xfrm>
                <a:off x="-82611" y="5196046"/>
                <a:ext cx="234176" cy="276767"/>
              </a:xfrm>
              <a:custGeom>
                <a:rect b="b" l="l" r="r" t="t"/>
                <a:pathLst>
                  <a:path extrusionOk="0" h="3652" w="3090">
                    <a:moveTo>
                      <a:pt x="2865" y="1236"/>
                    </a:moveTo>
                    <a:cubicBezTo>
                      <a:pt x="3033" y="1461"/>
                      <a:pt x="3090" y="1741"/>
                      <a:pt x="3090" y="2022"/>
                    </a:cubicBezTo>
                    <a:cubicBezTo>
                      <a:pt x="3090" y="2921"/>
                      <a:pt x="2359" y="3651"/>
                      <a:pt x="1461" y="3651"/>
                    </a:cubicBezTo>
                    <a:cubicBezTo>
                      <a:pt x="955" y="3651"/>
                      <a:pt x="506" y="3426"/>
                      <a:pt x="169" y="3033"/>
                    </a:cubicBezTo>
                    <a:cubicBezTo>
                      <a:pt x="57" y="2809"/>
                      <a:pt x="0" y="2528"/>
                      <a:pt x="0" y="2247"/>
                    </a:cubicBezTo>
                    <a:cubicBezTo>
                      <a:pt x="0" y="674"/>
                      <a:pt x="1910" y="0"/>
                      <a:pt x="2865" y="123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2" name="Google Shape;1572;p15"/>
              <p:cNvSpPr/>
              <p:nvPr/>
            </p:nvSpPr>
            <p:spPr>
              <a:xfrm>
                <a:off x="-44935" y="5276313"/>
                <a:ext cx="170365" cy="170365"/>
              </a:xfrm>
              <a:custGeom>
                <a:rect b="b" l="l" r="r" t="t"/>
                <a:pathLst>
                  <a:path extrusionOk="0" h="2248" w="2248">
                    <a:moveTo>
                      <a:pt x="956" y="0"/>
                    </a:moveTo>
                    <a:cubicBezTo>
                      <a:pt x="1798" y="0"/>
                      <a:pt x="2248" y="1011"/>
                      <a:pt x="1630" y="1629"/>
                    </a:cubicBezTo>
                    <a:cubicBezTo>
                      <a:pt x="1012" y="2247"/>
                      <a:pt x="1" y="1798"/>
                      <a:pt x="1" y="955"/>
                    </a:cubicBezTo>
                    <a:cubicBezTo>
                      <a:pt x="1" y="450"/>
                      <a:pt x="450" y="0"/>
                      <a:pt x="9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3" name="Google Shape;1573;p15"/>
              <p:cNvSpPr/>
              <p:nvPr/>
            </p:nvSpPr>
            <p:spPr>
              <a:xfrm>
                <a:off x="-30937" y="5294555"/>
                <a:ext cx="132017" cy="127774"/>
              </a:xfrm>
              <a:custGeom>
                <a:rect b="b" l="l" r="r" t="t"/>
                <a:pathLst>
                  <a:path extrusionOk="0" h="1686" w="1742">
                    <a:moveTo>
                      <a:pt x="1573" y="169"/>
                    </a:moveTo>
                    <a:cubicBezTo>
                      <a:pt x="1685" y="337"/>
                      <a:pt x="1742" y="506"/>
                      <a:pt x="1742" y="730"/>
                    </a:cubicBezTo>
                    <a:cubicBezTo>
                      <a:pt x="1742" y="1236"/>
                      <a:pt x="1292" y="1685"/>
                      <a:pt x="787" y="1685"/>
                    </a:cubicBezTo>
                    <a:cubicBezTo>
                      <a:pt x="337" y="1685"/>
                      <a:pt x="0" y="1348"/>
                      <a:pt x="57" y="899"/>
                    </a:cubicBezTo>
                    <a:cubicBezTo>
                      <a:pt x="57" y="393"/>
                      <a:pt x="450" y="0"/>
                      <a:pt x="1011" y="0"/>
                    </a:cubicBezTo>
                    <a:cubicBezTo>
                      <a:pt x="1180" y="0"/>
                      <a:pt x="1405" y="56"/>
                      <a:pt x="1573" y="16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4" name="Google Shape;1574;p15"/>
              <p:cNvSpPr/>
              <p:nvPr/>
            </p:nvSpPr>
            <p:spPr>
              <a:xfrm>
                <a:off x="-27884" y="5272069"/>
                <a:ext cx="119286" cy="157557"/>
              </a:xfrm>
              <a:custGeom>
                <a:rect b="b" l="l" r="r" t="t"/>
                <a:pathLst>
                  <a:path extrusionOk="0" h="2079" w="1574">
                    <a:moveTo>
                      <a:pt x="113" y="1685"/>
                    </a:moveTo>
                    <a:cubicBezTo>
                      <a:pt x="1" y="1517"/>
                      <a:pt x="1" y="1348"/>
                      <a:pt x="1" y="1180"/>
                    </a:cubicBezTo>
                    <a:cubicBezTo>
                      <a:pt x="1" y="450"/>
                      <a:pt x="843" y="0"/>
                      <a:pt x="1461" y="450"/>
                    </a:cubicBezTo>
                    <a:cubicBezTo>
                      <a:pt x="1517" y="562"/>
                      <a:pt x="1573" y="730"/>
                      <a:pt x="1573" y="899"/>
                    </a:cubicBezTo>
                    <a:cubicBezTo>
                      <a:pt x="1573" y="1629"/>
                      <a:pt x="731" y="2078"/>
                      <a:pt x="113" y="1685"/>
                    </a:cubicBezTo>
                    <a:close/>
                  </a:path>
                </a:pathLst>
              </a:custGeom>
              <a:solidFill>
                <a:srgbClr val="EFF0F1">
                  <a:alpha val="660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75" name="Google Shape;1575;p15"/>
            <p:cNvGrpSpPr/>
            <p:nvPr/>
          </p:nvGrpSpPr>
          <p:grpSpPr>
            <a:xfrm>
              <a:off x="6873713" y="4884373"/>
              <a:ext cx="258320" cy="284364"/>
              <a:chOff x="-95938" y="5196046"/>
              <a:chExt cx="289499" cy="318687"/>
            </a:xfrm>
          </p:grpSpPr>
          <p:sp>
            <p:nvSpPr>
              <p:cNvPr id="1576" name="Google Shape;1576;p15"/>
              <p:cNvSpPr/>
              <p:nvPr/>
            </p:nvSpPr>
            <p:spPr>
              <a:xfrm>
                <a:off x="-95938" y="5225234"/>
                <a:ext cx="289499" cy="289499"/>
              </a:xfrm>
              <a:custGeom>
                <a:rect b="b" l="l" r="r" t="t"/>
                <a:pathLst>
                  <a:path extrusionOk="0" h="3820" w="3820">
                    <a:moveTo>
                      <a:pt x="1629" y="1"/>
                    </a:moveTo>
                    <a:cubicBezTo>
                      <a:pt x="3089" y="1"/>
                      <a:pt x="3819" y="1798"/>
                      <a:pt x="2752" y="2809"/>
                    </a:cubicBezTo>
                    <a:cubicBezTo>
                      <a:pt x="1741" y="3820"/>
                      <a:pt x="0" y="3090"/>
                      <a:pt x="0" y="1629"/>
                    </a:cubicBezTo>
                    <a:cubicBezTo>
                      <a:pt x="0" y="731"/>
                      <a:pt x="730" y="1"/>
                      <a:pt x="16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7" name="Google Shape;1577;p15"/>
              <p:cNvSpPr/>
              <p:nvPr/>
            </p:nvSpPr>
            <p:spPr>
              <a:xfrm>
                <a:off x="-82611" y="5196046"/>
                <a:ext cx="234176" cy="276767"/>
              </a:xfrm>
              <a:custGeom>
                <a:rect b="b" l="l" r="r" t="t"/>
                <a:pathLst>
                  <a:path extrusionOk="0" h="3652" w="3090">
                    <a:moveTo>
                      <a:pt x="2865" y="1236"/>
                    </a:moveTo>
                    <a:cubicBezTo>
                      <a:pt x="3033" y="1461"/>
                      <a:pt x="3090" y="1741"/>
                      <a:pt x="3090" y="2022"/>
                    </a:cubicBezTo>
                    <a:cubicBezTo>
                      <a:pt x="3090" y="2921"/>
                      <a:pt x="2359" y="3651"/>
                      <a:pt x="1461" y="3651"/>
                    </a:cubicBezTo>
                    <a:cubicBezTo>
                      <a:pt x="955" y="3651"/>
                      <a:pt x="506" y="3426"/>
                      <a:pt x="169" y="3033"/>
                    </a:cubicBezTo>
                    <a:cubicBezTo>
                      <a:pt x="57" y="2809"/>
                      <a:pt x="0" y="2528"/>
                      <a:pt x="0" y="2247"/>
                    </a:cubicBezTo>
                    <a:cubicBezTo>
                      <a:pt x="0" y="674"/>
                      <a:pt x="1910" y="0"/>
                      <a:pt x="2865" y="123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8" name="Google Shape;1578;p15"/>
              <p:cNvSpPr/>
              <p:nvPr/>
            </p:nvSpPr>
            <p:spPr>
              <a:xfrm>
                <a:off x="-44935" y="5276313"/>
                <a:ext cx="170365" cy="170365"/>
              </a:xfrm>
              <a:custGeom>
                <a:rect b="b" l="l" r="r" t="t"/>
                <a:pathLst>
                  <a:path extrusionOk="0" h="2248" w="2248">
                    <a:moveTo>
                      <a:pt x="956" y="0"/>
                    </a:moveTo>
                    <a:cubicBezTo>
                      <a:pt x="1798" y="0"/>
                      <a:pt x="2248" y="1011"/>
                      <a:pt x="1630" y="1629"/>
                    </a:cubicBezTo>
                    <a:cubicBezTo>
                      <a:pt x="1012" y="2247"/>
                      <a:pt x="1" y="1798"/>
                      <a:pt x="1" y="955"/>
                    </a:cubicBezTo>
                    <a:cubicBezTo>
                      <a:pt x="1" y="450"/>
                      <a:pt x="450" y="0"/>
                      <a:pt x="9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9" name="Google Shape;1579;p15"/>
              <p:cNvSpPr/>
              <p:nvPr/>
            </p:nvSpPr>
            <p:spPr>
              <a:xfrm>
                <a:off x="-30937" y="5294555"/>
                <a:ext cx="132017" cy="127774"/>
              </a:xfrm>
              <a:custGeom>
                <a:rect b="b" l="l" r="r" t="t"/>
                <a:pathLst>
                  <a:path extrusionOk="0" h="1686" w="1742">
                    <a:moveTo>
                      <a:pt x="1573" y="169"/>
                    </a:moveTo>
                    <a:cubicBezTo>
                      <a:pt x="1685" y="337"/>
                      <a:pt x="1742" y="506"/>
                      <a:pt x="1742" y="730"/>
                    </a:cubicBezTo>
                    <a:cubicBezTo>
                      <a:pt x="1742" y="1236"/>
                      <a:pt x="1292" y="1685"/>
                      <a:pt x="787" y="1685"/>
                    </a:cubicBezTo>
                    <a:cubicBezTo>
                      <a:pt x="337" y="1685"/>
                      <a:pt x="0" y="1348"/>
                      <a:pt x="57" y="899"/>
                    </a:cubicBezTo>
                    <a:cubicBezTo>
                      <a:pt x="57" y="393"/>
                      <a:pt x="450" y="0"/>
                      <a:pt x="1011" y="0"/>
                    </a:cubicBezTo>
                    <a:cubicBezTo>
                      <a:pt x="1180" y="0"/>
                      <a:pt x="1405" y="56"/>
                      <a:pt x="1573" y="16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0" name="Google Shape;1580;p15"/>
              <p:cNvSpPr/>
              <p:nvPr/>
            </p:nvSpPr>
            <p:spPr>
              <a:xfrm>
                <a:off x="-27884" y="5272069"/>
                <a:ext cx="119286" cy="157557"/>
              </a:xfrm>
              <a:custGeom>
                <a:rect b="b" l="l" r="r" t="t"/>
                <a:pathLst>
                  <a:path extrusionOk="0" h="2079" w="1574">
                    <a:moveTo>
                      <a:pt x="113" y="1685"/>
                    </a:moveTo>
                    <a:cubicBezTo>
                      <a:pt x="1" y="1517"/>
                      <a:pt x="1" y="1348"/>
                      <a:pt x="1" y="1180"/>
                    </a:cubicBezTo>
                    <a:cubicBezTo>
                      <a:pt x="1" y="450"/>
                      <a:pt x="843" y="0"/>
                      <a:pt x="1461" y="450"/>
                    </a:cubicBezTo>
                    <a:cubicBezTo>
                      <a:pt x="1517" y="562"/>
                      <a:pt x="1573" y="730"/>
                      <a:pt x="1573" y="899"/>
                    </a:cubicBezTo>
                    <a:cubicBezTo>
                      <a:pt x="1573" y="1629"/>
                      <a:pt x="731" y="2078"/>
                      <a:pt x="113" y="1685"/>
                    </a:cubicBezTo>
                    <a:close/>
                  </a:path>
                </a:pathLst>
              </a:custGeom>
              <a:solidFill>
                <a:srgbClr val="EFF0F1">
                  <a:alpha val="660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81" name="Google Shape;1581;p15"/>
            <p:cNvGrpSpPr/>
            <p:nvPr/>
          </p:nvGrpSpPr>
          <p:grpSpPr>
            <a:xfrm>
              <a:off x="7581793" y="4884373"/>
              <a:ext cx="258320" cy="284364"/>
              <a:chOff x="-95938" y="5196046"/>
              <a:chExt cx="289499" cy="318687"/>
            </a:xfrm>
          </p:grpSpPr>
          <p:sp>
            <p:nvSpPr>
              <p:cNvPr id="1582" name="Google Shape;1582;p15"/>
              <p:cNvSpPr/>
              <p:nvPr/>
            </p:nvSpPr>
            <p:spPr>
              <a:xfrm>
                <a:off x="-95938" y="5225234"/>
                <a:ext cx="289499" cy="289499"/>
              </a:xfrm>
              <a:custGeom>
                <a:rect b="b" l="l" r="r" t="t"/>
                <a:pathLst>
                  <a:path extrusionOk="0" h="3820" w="3820">
                    <a:moveTo>
                      <a:pt x="1629" y="1"/>
                    </a:moveTo>
                    <a:cubicBezTo>
                      <a:pt x="3089" y="1"/>
                      <a:pt x="3819" y="1798"/>
                      <a:pt x="2752" y="2809"/>
                    </a:cubicBezTo>
                    <a:cubicBezTo>
                      <a:pt x="1741" y="3820"/>
                      <a:pt x="0" y="3090"/>
                      <a:pt x="0" y="1629"/>
                    </a:cubicBezTo>
                    <a:cubicBezTo>
                      <a:pt x="0" y="731"/>
                      <a:pt x="730" y="1"/>
                      <a:pt x="16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3" name="Google Shape;1583;p15"/>
              <p:cNvSpPr/>
              <p:nvPr/>
            </p:nvSpPr>
            <p:spPr>
              <a:xfrm>
                <a:off x="-82611" y="5196046"/>
                <a:ext cx="234176" cy="276767"/>
              </a:xfrm>
              <a:custGeom>
                <a:rect b="b" l="l" r="r" t="t"/>
                <a:pathLst>
                  <a:path extrusionOk="0" h="3652" w="3090">
                    <a:moveTo>
                      <a:pt x="2865" y="1236"/>
                    </a:moveTo>
                    <a:cubicBezTo>
                      <a:pt x="3033" y="1461"/>
                      <a:pt x="3090" y="1741"/>
                      <a:pt x="3090" y="2022"/>
                    </a:cubicBezTo>
                    <a:cubicBezTo>
                      <a:pt x="3090" y="2921"/>
                      <a:pt x="2359" y="3651"/>
                      <a:pt x="1461" y="3651"/>
                    </a:cubicBezTo>
                    <a:cubicBezTo>
                      <a:pt x="955" y="3651"/>
                      <a:pt x="506" y="3426"/>
                      <a:pt x="169" y="3033"/>
                    </a:cubicBezTo>
                    <a:cubicBezTo>
                      <a:pt x="57" y="2809"/>
                      <a:pt x="0" y="2528"/>
                      <a:pt x="0" y="2247"/>
                    </a:cubicBezTo>
                    <a:cubicBezTo>
                      <a:pt x="0" y="674"/>
                      <a:pt x="1910" y="0"/>
                      <a:pt x="2865" y="123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4" name="Google Shape;1584;p15"/>
              <p:cNvSpPr/>
              <p:nvPr/>
            </p:nvSpPr>
            <p:spPr>
              <a:xfrm>
                <a:off x="-44935" y="5276313"/>
                <a:ext cx="170365" cy="170365"/>
              </a:xfrm>
              <a:custGeom>
                <a:rect b="b" l="l" r="r" t="t"/>
                <a:pathLst>
                  <a:path extrusionOk="0" h="2248" w="2248">
                    <a:moveTo>
                      <a:pt x="956" y="0"/>
                    </a:moveTo>
                    <a:cubicBezTo>
                      <a:pt x="1798" y="0"/>
                      <a:pt x="2248" y="1011"/>
                      <a:pt x="1630" y="1629"/>
                    </a:cubicBezTo>
                    <a:cubicBezTo>
                      <a:pt x="1012" y="2247"/>
                      <a:pt x="1" y="1798"/>
                      <a:pt x="1" y="955"/>
                    </a:cubicBezTo>
                    <a:cubicBezTo>
                      <a:pt x="1" y="450"/>
                      <a:pt x="450" y="0"/>
                      <a:pt x="9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5" name="Google Shape;1585;p15"/>
              <p:cNvSpPr/>
              <p:nvPr/>
            </p:nvSpPr>
            <p:spPr>
              <a:xfrm>
                <a:off x="-30937" y="5294555"/>
                <a:ext cx="132017" cy="127774"/>
              </a:xfrm>
              <a:custGeom>
                <a:rect b="b" l="l" r="r" t="t"/>
                <a:pathLst>
                  <a:path extrusionOk="0" h="1686" w="1742">
                    <a:moveTo>
                      <a:pt x="1573" y="169"/>
                    </a:moveTo>
                    <a:cubicBezTo>
                      <a:pt x="1685" y="337"/>
                      <a:pt x="1742" y="506"/>
                      <a:pt x="1742" y="730"/>
                    </a:cubicBezTo>
                    <a:cubicBezTo>
                      <a:pt x="1742" y="1236"/>
                      <a:pt x="1292" y="1685"/>
                      <a:pt x="787" y="1685"/>
                    </a:cubicBezTo>
                    <a:cubicBezTo>
                      <a:pt x="337" y="1685"/>
                      <a:pt x="0" y="1348"/>
                      <a:pt x="57" y="899"/>
                    </a:cubicBezTo>
                    <a:cubicBezTo>
                      <a:pt x="57" y="393"/>
                      <a:pt x="450" y="0"/>
                      <a:pt x="1011" y="0"/>
                    </a:cubicBezTo>
                    <a:cubicBezTo>
                      <a:pt x="1180" y="0"/>
                      <a:pt x="1405" y="56"/>
                      <a:pt x="1573" y="16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6" name="Google Shape;1586;p15"/>
              <p:cNvSpPr/>
              <p:nvPr/>
            </p:nvSpPr>
            <p:spPr>
              <a:xfrm>
                <a:off x="-27884" y="5272069"/>
                <a:ext cx="119286" cy="157557"/>
              </a:xfrm>
              <a:custGeom>
                <a:rect b="b" l="l" r="r" t="t"/>
                <a:pathLst>
                  <a:path extrusionOk="0" h="2079" w="1574">
                    <a:moveTo>
                      <a:pt x="113" y="1685"/>
                    </a:moveTo>
                    <a:cubicBezTo>
                      <a:pt x="1" y="1517"/>
                      <a:pt x="1" y="1348"/>
                      <a:pt x="1" y="1180"/>
                    </a:cubicBezTo>
                    <a:cubicBezTo>
                      <a:pt x="1" y="450"/>
                      <a:pt x="843" y="0"/>
                      <a:pt x="1461" y="450"/>
                    </a:cubicBezTo>
                    <a:cubicBezTo>
                      <a:pt x="1517" y="562"/>
                      <a:pt x="1573" y="730"/>
                      <a:pt x="1573" y="899"/>
                    </a:cubicBezTo>
                    <a:cubicBezTo>
                      <a:pt x="1573" y="1629"/>
                      <a:pt x="731" y="2078"/>
                      <a:pt x="113" y="1685"/>
                    </a:cubicBezTo>
                    <a:close/>
                  </a:path>
                </a:pathLst>
              </a:custGeom>
              <a:solidFill>
                <a:srgbClr val="EFF0F1">
                  <a:alpha val="660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87" name="Google Shape;1587;p15"/>
            <p:cNvGrpSpPr/>
            <p:nvPr/>
          </p:nvGrpSpPr>
          <p:grpSpPr>
            <a:xfrm>
              <a:off x="8289872" y="4884373"/>
              <a:ext cx="258320" cy="284364"/>
              <a:chOff x="-95938" y="5196046"/>
              <a:chExt cx="289499" cy="318687"/>
            </a:xfrm>
          </p:grpSpPr>
          <p:sp>
            <p:nvSpPr>
              <p:cNvPr id="1588" name="Google Shape;1588;p15"/>
              <p:cNvSpPr/>
              <p:nvPr/>
            </p:nvSpPr>
            <p:spPr>
              <a:xfrm>
                <a:off x="-95938" y="5225234"/>
                <a:ext cx="289499" cy="289499"/>
              </a:xfrm>
              <a:custGeom>
                <a:rect b="b" l="l" r="r" t="t"/>
                <a:pathLst>
                  <a:path extrusionOk="0" h="3820" w="3820">
                    <a:moveTo>
                      <a:pt x="1629" y="1"/>
                    </a:moveTo>
                    <a:cubicBezTo>
                      <a:pt x="3089" y="1"/>
                      <a:pt x="3819" y="1798"/>
                      <a:pt x="2752" y="2809"/>
                    </a:cubicBezTo>
                    <a:cubicBezTo>
                      <a:pt x="1741" y="3820"/>
                      <a:pt x="0" y="3090"/>
                      <a:pt x="0" y="1629"/>
                    </a:cubicBezTo>
                    <a:cubicBezTo>
                      <a:pt x="0" y="731"/>
                      <a:pt x="730" y="1"/>
                      <a:pt x="16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9" name="Google Shape;1589;p15"/>
              <p:cNvSpPr/>
              <p:nvPr/>
            </p:nvSpPr>
            <p:spPr>
              <a:xfrm>
                <a:off x="-82611" y="5196046"/>
                <a:ext cx="234176" cy="276767"/>
              </a:xfrm>
              <a:custGeom>
                <a:rect b="b" l="l" r="r" t="t"/>
                <a:pathLst>
                  <a:path extrusionOk="0" h="3652" w="3090">
                    <a:moveTo>
                      <a:pt x="2865" y="1236"/>
                    </a:moveTo>
                    <a:cubicBezTo>
                      <a:pt x="3033" y="1461"/>
                      <a:pt x="3090" y="1741"/>
                      <a:pt x="3090" y="2022"/>
                    </a:cubicBezTo>
                    <a:cubicBezTo>
                      <a:pt x="3090" y="2921"/>
                      <a:pt x="2359" y="3651"/>
                      <a:pt x="1461" y="3651"/>
                    </a:cubicBezTo>
                    <a:cubicBezTo>
                      <a:pt x="955" y="3651"/>
                      <a:pt x="506" y="3426"/>
                      <a:pt x="169" y="3033"/>
                    </a:cubicBezTo>
                    <a:cubicBezTo>
                      <a:pt x="57" y="2809"/>
                      <a:pt x="0" y="2528"/>
                      <a:pt x="0" y="2247"/>
                    </a:cubicBezTo>
                    <a:cubicBezTo>
                      <a:pt x="0" y="674"/>
                      <a:pt x="1910" y="0"/>
                      <a:pt x="2865" y="123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0" name="Google Shape;1590;p15"/>
              <p:cNvSpPr/>
              <p:nvPr/>
            </p:nvSpPr>
            <p:spPr>
              <a:xfrm>
                <a:off x="-44935" y="5276313"/>
                <a:ext cx="170365" cy="170365"/>
              </a:xfrm>
              <a:custGeom>
                <a:rect b="b" l="l" r="r" t="t"/>
                <a:pathLst>
                  <a:path extrusionOk="0" h="2248" w="2248">
                    <a:moveTo>
                      <a:pt x="956" y="0"/>
                    </a:moveTo>
                    <a:cubicBezTo>
                      <a:pt x="1798" y="0"/>
                      <a:pt x="2248" y="1011"/>
                      <a:pt x="1630" y="1629"/>
                    </a:cubicBezTo>
                    <a:cubicBezTo>
                      <a:pt x="1012" y="2247"/>
                      <a:pt x="1" y="1798"/>
                      <a:pt x="1" y="955"/>
                    </a:cubicBezTo>
                    <a:cubicBezTo>
                      <a:pt x="1" y="450"/>
                      <a:pt x="450" y="0"/>
                      <a:pt x="9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1" name="Google Shape;1591;p15"/>
              <p:cNvSpPr/>
              <p:nvPr/>
            </p:nvSpPr>
            <p:spPr>
              <a:xfrm>
                <a:off x="-30937" y="5294555"/>
                <a:ext cx="132017" cy="127774"/>
              </a:xfrm>
              <a:custGeom>
                <a:rect b="b" l="l" r="r" t="t"/>
                <a:pathLst>
                  <a:path extrusionOk="0" h="1686" w="1742">
                    <a:moveTo>
                      <a:pt x="1573" y="169"/>
                    </a:moveTo>
                    <a:cubicBezTo>
                      <a:pt x="1685" y="337"/>
                      <a:pt x="1742" y="506"/>
                      <a:pt x="1742" y="730"/>
                    </a:cubicBezTo>
                    <a:cubicBezTo>
                      <a:pt x="1742" y="1236"/>
                      <a:pt x="1292" y="1685"/>
                      <a:pt x="787" y="1685"/>
                    </a:cubicBezTo>
                    <a:cubicBezTo>
                      <a:pt x="337" y="1685"/>
                      <a:pt x="0" y="1348"/>
                      <a:pt x="57" y="899"/>
                    </a:cubicBezTo>
                    <a:cubicBezTo>
                      <a:pt x="57" y="393"/>
                      <a:pt x="450" y="0"/>
                      <a:pt x="1011" y="0"/>
                    </a:cubicBezTo>
                    <a:cubicBezTo>
                      <a:pt x="1180" y="0"/>
                      <a:pt x="1405" y="56"/>
                      <a:pt x="1573" y="16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2" name="Google Shape;1592;p15"/>
              <p:cNvSpPr/>
              <p:nvPr/>
            </p:nvSpPr>
            <p:spPr>
              <a:xfrm>
                <a:off x="-27884" y="5272069"/>
                <a:ext cx="119286" cy="157557"/>
              </a:xfrm>
              <a:custGeom>
                <a:rect b="b" l="l" r="r" t="t"/>
                <a:pathLst>
                  <a:path extrusionOk="0" h="2079" w="1574">
                    <a:moveTo>
                      <a:pt x="113" y="1685"/>
                    </a:moveTo>
                    <a:cubicBezTo>
                      <a:pt x="1" y="1517"/>
                      <a:pt x="1" y="1348"/>
                      <a:pt x="1" y="1180"/>
                    </a:cubicBezTo>
                    <a:cubicBezTo>
                      <a:pt x="1" y="450"/>
                      <a:pt x="843" y="0"/>
                      <a:pt x="1461" y="450"/>
                    </a:cubicBezTo>
                    <a:cubicBezTo>
                      <a:pt x="1517" y="562"/>
                      <a:pt x="1573" y="730"/>
                      <a:pt x="1573" y="899"/>
                    </a:cubicBezTo>
                    <a:cubicBezTo>
                      <a:pt x="1573" y="1629"/>
                      <a:pt x="731" y="2078"/>
                      <a:pt x="113" y="1685"/>
                    </a:cubicBezTo>
                    <a:close/>
                  </a:path>
                </a:pathLst>
              </a:custGeom>
              <a:solidFill>
                <a:srgbClr val="EFF0F1">
                  <a:alpha val="660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93" name="Google Shape;1593;p15"/>
            <p:cNvGrpSpPr/>
            <p:nvPr/>
          </p:nvGrpSpPr>
          <p:grpSpPr>
            <a:xfrm>
              <a:off x="8997951" y="4884373"/>
              <a:ext cx="258320" cy="284364"/>
              <a:chOff x="-95938" y="5196046"/>
              <a:chExt cx="289499" cy="318687"/>
            </a:xfrm>
          </p:grpSpPr>
          <p:sp>
            <p:nvSpPr>
              <p:cNvPr id="1594" name="Google Shape;1594;p15"/>
              <p:cNvSpPr/>
              <p:nvPr/>
            </p:nvSpPr>
            <p:spPr>
              <a:xfrm>
                <a:off x="-95938" y="5225234"/>
                <a:ext cx="289499" cy="289499"/>
              </a:xfrm>
              <a:custGeom>
                <a:rect b="b" l="l" r="r" t="t"/>
                <a:pathLst>
                  <a:path extrusionOk="0" h="3820" w="3820">
                    <a:moveTo>
                      <a:pt x="1629" y="1"/>
                    </a:moveTo>
                    <a:cubicBezTo>
                      <a:pt x="3089" y="1"/>
                      <a:pt x="3819" y="1798"/>
                      <a:pt x="2752" y="2809"/>
                    </a:cubicBezTo>
                    <a:cubicBezTo>
                      <a:pt x="1741" y="3820"/>
                      <a:pt x="0" y="3090"/>
                      <a:pt x="0" y="1629"/>
                    </a:cubicBezTo>
                    <a:cubicBezTo>
                      <a:pt x="0" y="731"/>
                      <a:pt x="730" y="1"/>
                      <a:pt x="16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5" name="Google Shape;1595;p15"/>
              <p:cNvSpPr/>
              <p:nvPr/>
            </p:nvSpPr>
            <p:spPr>
              <a:xfrm>
                <a:off x="-82611" y="5196046"/>
                <a:ext cx="234176" cy="276767"/>
              </a:xfrm>
              <a:custGeom>
                <a:rect b="b" l="l" r="r" t="t"/>
                <a:pathLst>
                  <a:path extrusionOk="0" h="3652" w="3090">
                    <a:moveTo>
                      <a:pt x="2865" y="1236"/>
                    </a:moveTo>
                    <a:cubicBezTo>
                      <a:pt x="3033" y="1461"/>
                      <a:pt x="3090" y="1741"/>
                      <a:pt x="3090" y="2022"/>
                    </a:cubicBezTo>
                    <a:cubicBezTo>
                      <a:pt x="3090" y="2921"/>
                      <a:pt x="2359" y="3651"/>
                      <a:pt x="1461" y="3651"/>
                    </a:cubicBezTo>
                    <a:cubicBezTo>
                      <a:pt x="955" y="3651"/>
                      <a:pt x="506" y="3426"/>
                      <a:pt x="169" y="3033"/>
                    </a:cubicBezTo>
                    <a:cubicBezTo>
                      <a:pt x="57" y="2809"/>
                      <a:pt x="0" y="2528"/>
                      <a:pt x="0" y="2247"/>
                    </a:cubicBezTo>
                    <a:cubicBezTo>
                      <a:pt x="0" y="674"/>
                      <a:pt x="1910" y="0"/>
                      <a:pt x="2865" y="1236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6" name="Google Shape;1596;p15"/>
              <p:cNvSpPr/>
              <p:nvPr/>
            </p:nvSpPr>
            <p:spPr>
              <a:xfrm>
                <a:off x="-44935" y="5276313"/>
                <a:ext cx="170365" cy="170365"/>
              </a:xfrm>
              <a:custGeom>
                <a:rect b="b" l="l" r="r" t="t"/>
                <a:pathLst>
                  <a:path extrusionOk="0" h="2248" w="2248">
                    <a:moveTo>
                      <a:pt x="956" y="0"/>
                    </a:moveTo>
                    <a:cubicBezTo>
                      <a:pt x="1798" y="0"/>
                      <a:pt x="2248" y="1011"/>
                      <a:pt x="1630" y="1629"/>
                    </a:cubicBezTo>
                    <a:cubicBezTo>
                      <a:pt x="1012" y="2247"/>
                      <a:pt x="1" y="1798"/>
                      <a:pt x="1" y="955"/>
                    </a:cubicBezTo>
                    <a:cubicBezTo>
                      <a:pt x="1" y="450"/>
                      <a:pt x="450" y="0"/>
                      <a:pt x="9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7" name="Google Shape;1597;p15"/>
              <p:cNvSpPr/>
              <p:nvPr/>
            </p:nvSpPr>
            <p:spPr>
              <a:xfrm>
                <a:off x="-30937" y="5294555"/>
                <a:ext cx="132017" cy="127774"/>
              </a:xfrm>
              <a:custGeom>
                <a:rect b="b" l="l" r="r" t="t"/>
                <a:pathLst>
                  <a:path extrusionOk="0" h="1686" w="1742">
                    <a:moveTo>
                      <a:pt x="1573" y="169"/>
                    </a:moveTo>
                    <a:cubicBezTo>
                      <a:pt x="1685" y="337"/>
                      <a:pt x="1742" y="506"/>
                      <a:pt x="1742" y="730"/>
                    </a:cubicBezTo>
                    <a:cubicBezTo>
                      <a:pt x="1742" y="1236"/>
                      <a:pt x="1292" y="1685"/>
                      <a:pt x="787" y="1685"/>
                    </a:cubicBezTo>
                    <a:cubicBezTo>
                      <a:pt x="337" y="1685"/>
                      <a:pt x="0" y="1348"/>
                      <a:pt x="57" y="899"/>
                    </a:cubicBezTo>
                    <a:cubicBezTo>
                      <a:pt x="57" y="393"/>
                      <a:pt x="450" y="0"/>
                      <a:pt x="1011" y="0"/>
                    </a:cubicBezTo>
                    <a:cubicBezTo>
                      <a:pt x="1180" y="0"/>
                      <a:pt x="1405" y="56"/>
                      <a:pt x="1573" y="16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8" name="Google Shape;1598;p15"/>
              <p:cNvSpPr/>
              <p:nvPr/>
            </p:nvSpPr>
            <p:spPr>
              <a:xfrm>
                <a:off x="-27884" y="5272069"/>
                <a:ext cx="119286" cy="157557"/>
              </a:xfrm>
              <a:custGeom>
                <a:rect b="b" l="l" r="r" t="t"/>
                <a:pathLst>
                  <a:path extrusionOk="0" h="2079" w="1574">
                    <a:moveTo>
                      <a:pt x="113" y="1685"/>
                    </a:moveTo>
                    <a:cubicBezTo>
                      <a:pt x="1" y="1517"/>
                      <a:pt x="1" y="1348"/>
                      <a:pt x="1" y="1180"/>
                    </a:cubicBezTo>
                    <a:cubicBezTo>
                      <a:pt x="1" y="450"/>
                      <a:pt x="843" y="0"/>
                      <a:pt x="1461" y="450"/>
                    </a:cubicBezTo>
                    <a:cubicBezTo>
                      <a:pt x="1517" y="562"/>
                      <a:pt x="1573" y="730"/>
                      <a:pt x="1573" y="899"/>
                    </a:cubicBezTo>
                    <a:cubicBezTo>
                      <a:pt x="1573" y="1629"/>
                      <a:pt x="731" y="2078"/>
                      <a:pt x="113" y="1685"/>
                    </a:cubicBezTo>
                    <a:close/>
                  </a:path>
                </a:pathLst>
              </a:custGeom>
              <a:solidFill>
                <a:srgbClr val="EFF0F1">
                  <a:alpha val="6604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599" name="Google Shape;1599;p15"/>
            <p:cNvSpPr/>
            <p:nvPr/>
          </p:nvSpPr>
          <p:spPr>
            <a:xfrm>
              <a:off x="12" y="4896780"/>
              <a:ext cx="9519181" cy="79786"/>
            </a:xfrm>
            <a:custGeom>
              <a:rect b="b" l="l" r="r" t="t"/>
              <a:pathLst>
                <a:path extrusionOk="0" h="1180" w="122327">
                  <a:moveTo>
                    <a:pt x="122045" y="0"/>
                  </a:moveTo>
                  <a:lnTo>
                    <a:pt x="0" y="56"/>
                  </a:lnTo>
                  <a:lnTo>
                    <a:pt x="0" y="1179"/>
                  </a:lnTo>
                  <a:lnTo>
                    <a:pt x="122326" y="117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00" name="Google Shape;1600;p15"/>
          <p:cNvSpPr txBox="1"/>
          <p:nvPr>
            <p:ph type="title"/>
          </p:nvPr>
        </p:nvSpPr>
        <p:spPr>
          <a:xfrm>
            <a:off x="714675" y="722877"/>
            <a:ext cx="4981800" cy="104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601" name="Google Shape;1601;p15"/>
          <p:cNvSpPr txBox="1"/>
          <p:nvPr>
            <p:ph idx="1" type="body"/>
          </p:nvPr>
        </p:nvSpPr>
        <p:spPr>
          <a:xfrm>
            <a:off x="714675" y="2075450"/>
            <a:ext cx="4981800" cy="209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800"/>
              <a:buAutoNum type="arabicPeriod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lphaLcPeriod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romanLcPeriod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rabicPeriod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lphaLcPeriod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romanLcPeriod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arabicPeriod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alphaLcPeriod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romanLcPeriod"/>
              <a:defRPr sz="1200"/>
            </a:lvl9pPr>
          </a:lstStyle>
          <a:p/>
        </p:txBody>
      </p:sp>
      <p:sp>
        <p:nvSpPr>
          <p:cNvPr id="1602" name="Google Shape;1602;p15"/>
          <p:cNvSpPr/>
          <p:nvPr>
            <p:ph idx="2" type="pic"/>
          </p:nvPr>
        </p:nvSpPr>
        <p:spPr>
          <a:xfrm>
            <a:off x="5905200" y="728675"/>
            <a:ext cx="2524200" cy="40659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1603" name="Google Shape;1603;p15"/>
          <p:cNvGrpSpPr/>
          <p:nvPr/>
        </p:nvGrpSpPr>
        <p:grpSpPr>
          <a:xfrm>
            <a:off x="901650" y="4410538"/>
            <a:ext cx="7864366" cy="434684"/>
            <a:chOff x="901650" y="4410538"/>
            <a:chExt cx="7864366" cy="434684"/>
          </a:xfrm>
        </p:grpSpPr>
        <p:grpSp>
          <p:nvGrpSpPr>
            <p:cNvPr id="1604" name="Google Shape;1604;p15"/>
            <p:cNvGrpSpPr/>
            <p:nvPr/>
          </p:nvGrpSpPr>
          <p:grpSpPr>
            <a:xfrm>
              <a:off x="4103400" y="4608254"/>
              <a:ext cx="208157" cy="236967"/>
              <a:chOff x="4103400" y="4608254"/>
              <a:chExt cx="208157" cy="236967"/>
            </a:xfrm>
          </p:grpSpPr>
          <p:sp>
            <p:nvSpPr>
              <p:cNvPr id="1605" name="Google Shape;1605;p15"/>
              <p:cNvSpPr/>
              <p:nvPr/>
            </p:nvSpPr>
            <p:spPr>
              <a:xfrm>
                <a:off x="4103400" y="4608254"/>
                <a:ext cx="208157" cy="236967"/>
              </a:xfrm>
              <a:custGeom>
                <a:rect b="b" l="l" r="r" t="t"/>
                <a:pathLst>
                  <a:path extrusionOk="0" h="2303" w="2023">
                    <a:moveTo>
                      <a:pt x="394" y="1460"/>
                    </a:moveTo>
                    <a:cubicBezTo>
                      <a:pt x="1" y="562"/>
                      <a:pt x="1292" y="0"/>
                      <a:pt x="1686" y="843"/>
                    </a:cubicBezTo>
                    <a:cubicBezTo>
                      <a:pt x="2023" y="1741"/>
                      <a:pt x="731" y="2303"/>
                      <a:pt x="394" y="146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6" name="Google Shape;1606;p15"/>
              <p:cNvSpPr/>
              <p:nvPr/>
            </p:nvSpPr>
            <p:spPr>
              <a:xfrm>
                <a:off x="4143838" y="4660217"/>
                <a:ext cx="127281" cy="127281"/>
              </a:xfrm>
              <a:custGeom>
                <a:rect b="b" l="l" r="r" t="t"/>
                <a:pathLst>
                  <a:path extrusionOk="0" h="1237" w="1237">
                    <a:moveTo>
                      <a:pt x="169" y="843"/>
                    </a:moveTo>
                    <a:cubicBezTo>
                      <a:pt x="1" y="562"/>
                      <a:pt x="169" y="281"/>
                      <a:pt x="394" y="169"/>
                    </a:cubicBezTo>
                    <a:cubicBezTo>
                      <a:pt x="843" y="1"/>
                      <a:pt x="1236" y="394"/>
                      <a:pt x="1068" y="787"/>
                    </a:cubicBezTo>
                    <a:cubicBezTo>
                      <a:pt x="956" y="1236"/>
                      <a:pt x="338" y="1236"/>
                      <a:pt x="169" y="84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7" name="Google Shape;1607;p15"/>
              <p:cNvSpPr/>
              <p:nvPr/>
            </p:nvSpPr>
            <p:spPr>
              <a:xfrm>
                <a:off x="4149600" y="4665979"/>
                <a:ext cx="127281" cy="121519"/>
              </a:xfrm>
              <a:custGeom>
                <a:rect b="b" l="l" r="r" t="t"/>
                <a:pathLst>
                  <a:path extrusionOk="0" h="1181" w="1237">
                    <a:moveTo>
                      <a:pt x="113" y="787"/>
                    </a:moveTo>
                    <a:cubicBezTo>
                      <a:pt x="1" y="619"/>
                      <a:pt x="57" y="450"/>
                      <a:pt x="169" y="282"/>
                    </a:cubicBezTo>
                    <a:cubicBezTo>
                      <a:pt x="169" y="225"/>
                      <a:pt x="226" y="225"/>
                      <a:pt x="282" y="225"/>
                    </a:cubicBezTo>
                    <a:cubicBezTo>
                      <a:pt x="787" y="1"/>
                      <a:pt x="1237" y="506"/>
                      <a:pt x="900" y="956"/>
                    </a:cubicBezTo>
                    <a:cubicBezTo>
                      <a:pt x="900" y="1012"/>
                      <a:pt x="843" y="1012"/>
                      <a:pt x="787" y="1068"/>
                    </a:cubicBezTo>
                    <a:cubicBezTo>
                      <a:pt x="506" y="1180"/>
                      <a:pt x="169" y="1068"/>
                      <a:pt x="57" y="787"/>
                    </a:cubicBezTo>
                    <a:close/>
                  </a:path>
                </a:pathLst>
              </a:custGeom>
              <a:solidFill>
                <a:srgbClr val="191919">
                  <a:alpha val="264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8" name="Google Shape;1608;p15"/>
              <p:cNvSpPr/>
              <p:nvPr/>
            </p:nvSpPr>
            <p:spPr>
              <a:xfrm>
                <a:off x="4161228" y="4694893"/>
                <a:ext cx="80978" cy="69454"/>
              </a:xfrm>
              <a:custGeom>
                <a:rect b="b" l="l" r="r" t="t"/>
                <a:pathLst>
                  <a:path extrusionOk="0" h="675" w="787">
                    <a:moveTo>
                      <a:pt x="450" y="618"/>
                    </a:moveTo>
                    <a:cubicBezTo>
                      <a:pt x="113" y="618"/>
                      <a:pt x="0" y="225"/>
                      <a:pt x="225" y="1"/>
                    </a:cubicBezTo>
                    <a:cubicBezTo>
                      <a:pt x="169" y="57"/>
                      <a:pt x="169" y="113"/>
                      <a:pt x="169" y="169"/>
                    </a:cubicBezTo>
                    <a:cubicBezTo>
                      <a:pt x="113" y="338"/>
                      <a:pt x="281" y="562"/>
                      <a:pt x="506" y="562"/>
                    </a:cubicBezTo>
                    <a:cubicBezTo>
                      <a:pt x="562" y="562"/>
                      <a:pt x="674" y="562"/>
                      <a:pt x="787" y="450"/>
                    </a:cubicBezTo>
                    <a:cubicBezTo>
                      <a:pt x="730" y="562"/>
                      <a:pt x="562" y="675"/>
                      <a:pt x="450" y="618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09" name="Google Shape;1609;p15"/>
            <p:cNvGrpSpPr/>
            <p:nvPr/>
          </p:nvGrpSpPr>
          <p:grpSpPr>
            <a:xfrm>
              <a:off x="8535929" y="4410538"/>
              <a:ext cx="230087" cy="393387"/>
              <a:chOff x="1267792" y="5309150"/>
              <a:chExt cx="230087" cy="393387"/>
            </a:xfrm>
          </p:grpSpPr>
          <p:sp>
            <p:nvSpPr>
              <p:cNvPr id="1610" name="Google Shape;1610;p15"/>
              <p:cNvSpPr/>
              <p:nvPr/>
            </p:nvSpPr>
            <p:spPr>
              <a:xfrm>
                <a:off x="1267792" y="5309150"/>
                <a:ext cx="230087" cy="393387"/>
              </a:xfrm>
              <a:custGeom>
                <a:rect b="b" l="l" r="r" t="t"/>
                <a:pathLst>
                  <a:path extrusionOk="0" h="5955" w="3483">
                    <a:moveTo>
                      <a:pt x="3483" y="1"/>
                    </a:moveTo>
                    <a:lnTo>
                      <a:pt x="3483" y="5954"/>
                    </a:lnTo>
                    <a:lnTo>
                      <a:pt x="0" y="59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1" name="Google Shape;1611;p15"/>
              <p:cNvSpPr/>
              <p:nvPr/>
            </p:nvSpPr>
            <p:spPr>
              <a:xfrm>
                <a:off x="1416227" y="5309150"/>
                <a:ext cx="81650" cy="393387"/>
              </a:xfrm>
              <a:custGeom>
                <a:rect b="b" l="l" r="r" t="t"/>
                <a:pathLst>
                  <a:path extrusionOk="0" h="5955" w="1236">
                    <a:moveTo>
                      <a:pt x="1236" y="1"/>
                    </a:moveTo>
                    <a:lnTo>
                      <a:pt x="1236" y="5954"/>
                    </a:lnTo>
                    <a:lnTo>
                      <a:pt x="0" y="59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91919">
                  <a:alpha val="264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2" name="Google Shape;1612;p15"/>
              <p:cNvSpPr/>
              <p:nvPr/>
            </p:nvSpPr>
            <p:spPr>
              <a:xfrm>
                <a:off x="1312316" y="5309150"/>
                <a:ext cx="44591" cy="393387"/>
              </a:xfrm>
              <a:custGeom>
                <a:rect b="b" l="l" r="r" t="t"/>
                <a:pathLst>
                  <a:path extrusionOk="0" h="5955" w="675">
                    <a:moveTo>
                      <a:pt x="674" y="1"/>
                    </a:moveTo>
                    <a:lnTo>
                      <a:pt x="674" y="5954"/>
                    </a:lnTo>
                    <a:lnTo>
                      <a:pt x="0" y="59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91919">
                  <a:alpha val="264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13" name="Google Shape;1613;p15"/>
            <p:cNvGrpSpPr/>
            <p:nvPr/>
          </p:nvGrpSpPr>
          <p:grpSpPr>
            <a:xfrm>
              <a:off x="1260693" y="4695499"/>
              <a:ext cx="356261" cy="81650"/>
              <a:chOff x="1962943" y="5517637"/>
              <a:chExt cx="356261" cy="81650"/>
            </a:xfrm>
          </p:grpSpPr>
          <p:sp>
            <p:nvSpPr>
              <p:cNvPr id="1614" name="Google Shape;1614;p15"/>
              <p:cNvSpPr/>
              <p:nvPr/>
            </p:nvSpPr>
            <p:spPr>
              <a:xfrm>
                <a:off x="1985205" y="5517637"/>
                <a:ext cx="70552" cy="81650"/>
              </a:xfrm>
              <a:custGeom>
                <a:rect b="b" l="l" r="r" t="t"/>
                <a:pathLst>
                  <a:path extrusionOk="0" h="1236" w="1068">
                    <a:moveTo>
                      <a:pt x="57" y="1236"/>
                    </a:moveTo>
                    <a:lnTo>
                      <a:pt x="0" y="0"/>
                    </a:lnTo>
                    <a:lnTo>
                      <a:pt x="1068" y="0"/>
                    </a:lnTo>
                    <a:lnTo>
                      <a:pt x="1068" y="1236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5" name="Google Shape;1615;p15"/>
              <p:cNvSpPr/>
              <p:nvPr/>
            </p:nvSpPr>
            <p:spPr>
              <a:xfrm>
                <a:off x="2055690" y="5517637"/>
                <a:ext cx="263513" cy="81650"/>
              </a:xfrm>
              <a:custGeom>
                <a:rect b="b" l="l" r="r" t="t"/>
                <a:pathLst>
                  <a:path extrusionOk="0" h="1236" w="3989">
                    <a:moveTo>
                      <a:pt x="1" y="1236"/>
                    </a:moveTo>
                    <a:lnTo>
                      <a:pt x="1" y="0"/>
                    </a:lnTo>
                    <a:lnTo>
                      <a:pt x="3988" y="0"/>
                    </a:lnTo>
                    <a:lnTo>
                      <a:pt x="3988" y="123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6" name="Google Shape;1616;p15"/>
              <p:cNvSpPr/>
              <p:nvPr/>
            </p:nvSpPr>
            <p:spPr>
              <a:xfrm>
                <a:off x="1962943" y="5517637"/>
                <a:ext cx="26028" cy="81650"/>
              </a:xfrm>
              <a:custGeom>
                <a:rect b="b" l="l" r="r" t="t"/>
                <a:pathLst>
                  <a:path extrusionOk="0" h="1236" w="394">
                    <a:moveTo>
                      <a:pt x="0" y="1236"/>
                    </a:moveTo>
                    <a:lnTo>
                      <a:pt x="0" y="0"/>
                    </a:lnTo>
                    <a:lnTo>
                      <a:pt x="337" y="0"/>
                    </a:lnTo>
                    <a:lnTo>
                      <a:pt x="394" y="123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7" name="Google Shape;1617;p15"/>
              <p:cNvSpPr/>
              <p:nvPr/>
            </p:nvSpPr>
            <p:spPr>
              <a:xfrm>
                <a:off x="2055690" y="5580723"/>
                <a:ext cx="263513" cy="18563"/>
              </a:xfrm>
              <a:custGeom>
                <a:rect b="b" l="l" r="r" t="t"/>
                <a:pathLst>
                  <a:path extrusionOk="0" h="281" w="3989">
                    <a:moveTo>
                      <a:pt x="3988" y="0"/>
                    </a:moveTo>
                    <a:lnTo>
                      <a:pt x="3988" y="281"/>
                    </a:lnTo>
                    <a:lnTo>
                      <a:pt x="1" y="28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191919">
                  <a:alpha val="264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8" name="Google Shape;1618;p15"/>
              <p:cNvSpPr/>
              <p:nvPr/>
            </p:nvSpPr>
            <p:spPr>
              <a:xfrm>
                <a:off x="1962943" y="5580723"/>
                <a:ext cx="26028" cy="18563"/>
              </a:xfrm>
              <a:custGeom>
                <a:rect b="b" l="l" r="r" t="t"/>
                <a:pathLst>
                  <a:path extrusionOk="0" h="281" w="394">
                    <a:moveTo>
                      <a:pt x="394" y="0"/>
                    </a:moveTo>
                    <a:lnTo>
                      <a:pt x="394" y="281"/>
                    </a:lnTo>
                    <a:lnTo>
                      <a:pt x="0" y="2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91919">
                  <a:alpha val="264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19" name="Google Shape;1619;p15"/>
            <p:cNvGrpSpPr/>
            <p:nvPr/>
          </p:nvGrpSpPr>
          <p:grpSpPr>
            <a:xfrm>
              <a:off x="901650" y="4536578"/>
              <a:ext cx="252349" cy="252349"/>
              <a:chOff x="1647575" y="5358103"/>
              <a:chExt cx="252349" cy="252349"/>
            </a:xfrm>
          </p:grpSpPr>
          <p:sp>
            <p:nvSpPr>
              <p:cNvPr id="1620" name="Google Shape;1620;p15"/>
              <p:cNvSpPr/>
              <p:nvPr/>
            </p:nvSpPr>
            <p:spPr>
              <a:xfrm>
                <a:off x="1647575" y="5358103"/>
                <a:ext cx="252349" cy="252349"/>
              </a:xfrm>
              <a:custGeom>
                <a:rect b="b" l="l" r="r" t="t"/>
                <a:pathLst>
                  <a:path extrusionOk="0" h="3820" w="3820">
                    <a:moveTo>
                      <a:pt x="3707" y="2303"/>
                    </a:moveTo>
                    <a:cubicBezTo>
                      <a:pt x="3820" y="899"/>
                      <a:pt x="2247" y="0"/>
                      <a:pt x="1124" y="899"/>
                    </a:cubicBezTo>
                    <a:cubicBezTo>
                      <a:pt x="0" y="1741"/>
                      <a:pt x="506" y="3539"/>
                      <a:pt x="1910" y="3707"/>
                    </a:cubicBezTo>
                    <a:cubicBezTo>
                      <a:pt x="2809" y="3819"/>
                      <a:pt x="3595" y="3145"/>
                      <a:pt x="3707" y="230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1" name="Google Shape;1621;p15"/>
              <p:cNvSpPr/>
              <p:nvPr/>
            </p:nvSpPr>
            <p:spPr>
              <a:xfrm>
                <a:off x="1695798" y="5428588"/>
                <a:ext cx="163300" cy="141038"/>
              </a:xfrm>
              <a:custGeom>
                <a:rect b="b" l="l" r="r" t="t"/>
                <a:pathLst>
                  <a:path extrusionOk="0" h="2135" w="2472">
                    <a:moveTo>
                      <a:pt x="2416" y="1180"/>
                    </a:moveTo>
                    <a:cubicBezTo>
                      <a:pt x="2472" y="562"/>
                      <a:pt x="2079" y="57"/>
                      <a:pt x="1461" y="0"/>
                    </a:cubicBezTo>
                    <a:lnTo>
                      <a:pt x="1405" y="0"/>
                    </a:lnTo>
                    <a:cubicBezTo>
                      <a:pt x="1" y="0"/>
                      <a:pt x="1" y="2135"/>
                      <a:pt x="1405" y="2135"/>
                    </a:cubicBezTo>
                    <a:lnTo>
                      <a:pt x="1461" y="2135"/>
                    </a:lnTo>
                    <a:cubicBezTo>
                      <a:pt x="1966" y="2022"/>
                      <a:pt x="2360" y="1685"/>
                      <a:pt x="2416" y="1180"/>
                    </a:cubicBezTo>
                    <a:close/>
                  </a:path>
                </a:pathLst>
              </a:custGeom>
              <a:solidFill>
                <a:srgbClr val="EFF0F1">
                  <a:alpha val="415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2" name="Google Shape;1622;p15"/>
              <p:cNvSpPr/>
              <p:nvPr/>
            </p:nvSpPr>
            <p:spPr>
              <a:xfrm>
                <a:off x="1740322" y="5450850"/>
                <a:ext cx="85416" cy="85416"/>
              </a:xfrm>
              <a:custGeom>
                <a:rect b="b" l="l" r="r" t="t"/>
                <a:pathLst>
                  <a:path extrusionOk="0" h="1293" w="1293">
                    <a:moveTo>
                      <a:pt x="1236" y="787"/>
                    </a:moveTo>
                    <a:cubicBezTo>
                      <a:pt x="1292" y="281"/>
                      <a:pt x="731" y="0"/>
                      <a:pt x="394" y="281"/>
                    </a:cubicBezTo>
                    <a:cubicBezTo>
                      <a:pt x="1" y="618"/>
                      <a:pt x="169" y="1180"/>
                      <a:pt x="675" y="1236"/>
                    </a:cubicBezTo>
                    <a:cubicBezTo>
                      <a:pt x="955" y="1292"/>
                      <a:pt x="1180" y="1068"/>
                      <a:pt x="1236" y="78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3" name="Google Shape;1623;p15"/>
              <p:cNvSpPr/>
              <p:nvPr/>
            </p:nvSpPr>
            <p:spPr>
              <a:xfrm>
                <a:off x="1758885" y="5495374"/>
                <a:ext cx="22328" cy="22328"/>
              </a:xfrm>
              <a:custGeom>
                <a:rect b="b" l="l" r="r" t="t"/>
                <a:pathLst>
                  <a:path extrusionOk="0" h="338" w="338">
                    <a:moveTo>
                      <a:pt x="337" y="169"/>
                    </a:moveTo>
                    <a:cubicBezTo>
                      <a:pt x="337" y="113"/>
                      <a:pt x="281" y="0"/>
                      <a:pt x="225" y="0"/>
                    </a:cubicBezTo>
                    <a:cubicBezTo>
                      <a:pt x="113" y="0"/>
                      <a:pt x="57" y="57"/>
                      <a:pt x="57" y="169"/>
                    </a:cubicBezTo>
                    <a:cubicBezTo>
                      <a:pt x="0" y="225"/>
                      <a:pt x="57" y="337"/>
                      <a:pt x="169" y="337"/>
                    </a:cubicBezTo>
                    <a:cubicBezTo>
                      <a:pt x="281" y="337"/>
                      <a:pt x="337" y="281"/>
                      <a:pt x="337" y="16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_HEADER_1">
    <p:bg>
      <p:bgPr>
        <a:gradFill>
          <a:gsLst>
            <a:gs pos="0">
              <a:schemeClr val="dk1"/>
            </a:gs>
            <a:gs pos="44000">
              <a:schemeClr val="accent6"/>
            </a:gs>
            <a:gs pos="100000">
              <a:schemeClr val="accent6"/>
            </a:gs>
          </a:gsLst>
          <a:lin ang="13500032" scaled="0"/>
        </a:gradFill>
      </p:bgPr>
    </p:bg>
    <p:spTree>
      <p:nvGrpSpPr>
        <p:cNvPr id="1624" name="Shape 1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25" name="Google Shape;1625;p16"/>
          <p:cNvGrpSpPr/>
          <p:nvPr/>
        </p:nvGrpSpPr>
        <p:grpSpPr>
          <a:xfrm flipH="1">
            <a:off x="-78629" y="2709652"/>
            <a:ext cx="9222176" cy="2516915"/>
            <a:chOff x="1851250" y="1720850"/>
            <a:chExt cx="3539775" cy="966075"/>
          </a:xfrm>
        </p:grpSpPr>
        <p:sp>
          <p:nvSpPr>
            <p:cNvPr id="1626" name="Google Shape;1626;p16"/>
            <p:cNvSpPr/>
            <p:nvPr/>
          </p:nvSpPr>
          <p:spPr>
            <a:xfrm>
              <a:off x="4361800" y="2473450"/>
              <a:ext cx="44950" cy="66025"/>
            </a:xfrm>
            <a:custGeom>
              <a:rect b="b" l="l" r="r" t="t"/>
              <a:pathLst>
                <a:path extrusionOk="0" h="2641" w="1798">
                  <a:moveTo>
                    <a:pt x="225" y="1"/>
                  </a:moveTo>
                  <a:lnTo>
                    <a:pt x="0" y="113"/>
                  </a:lnTo>
                  <a:lnTo>
                    <a:pt x="1573" y="2641"/>
                  </a:lnTo>
                  <a:lnTo>
                    <a:pt x="1797" y="2528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7" name="Google Shape;1627;p16"/>
            <p:cNvSpPr/>
            <p:nvPr/>
          </p:nvSpPr>
          <p:spPr>
            <a:xfrm>
              <a:off x="4399700" y="2453800"/>
              <a:ext cx="36525" cy="70225"/>
            </a:xfrm>
            <a:custGeom>
              <a:rect b="b" l="l" r="r" t="t"/>
              <a:pathLst>
                <a:path extrusionOk="0" h="2809" w="1461">
                  <a:moveTo>
                    <a:pt x="225" y="1"/>
                  </a:moveTo>
                  <a:lnTo>
                    <a:pt x="1" y="113"/>
                  </a:lnTo>
                  <a:lnTo>
                    <a:pt x="1292" y="2809"/>
                  </a:lnTo>
                  <a:lnTo>
                    <a:pt x="1461" y="2697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8" name="Google Shape;1628;p16"/>
            <p:cNvSpPr/>
            <p:nvPr/>
          </p:nvSpPr>
          <p:spPr>
            <a:xfrm>
              <a:off x="4439025" y="2436950"/>
              <a:ext cx="30900" cy="73050"/>
            </a:xfrm>
            <a:custGeom>
              <a:rect b="b" l="l" r="r" t="t"/>
              <a:pathLst>
                <a:path extrusionOk="0" h="2922" w="1236">
                  <a:moveTo>
                    <a:pt x="281" y="1"/>
                  </a:moveTo>
                  <a:lnTo>
                    <a:pt x="0" y="113"/>
                  </a:lnTo>
                  <a:lnTo>
                    <a:pt x="1011" y="2921"/>
                  </a:lnTo>
                  <a:lnTo>
                    <a:pt x="1236" y="2809"/>
                  </a:lnTo>
                  <a:lnTo>
                    <a:pt x="28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9" name="Google Shape;1629;p16"/>
            <p:cNvSpPr/>
            <p:nvPr/>
          </p:nvSpPr>
          <p:spPr>
            <a:xfrm>
              <a:off x="4326700" y="2497325"/>
              <a:ext cx="49150" cy="63225"/>
            </a:xfrm>
            <a:custGeom>
              <a:rect b="b" l="l" r="r" t="t"/>
              <a:pathLst>
                <a:path extrusionOk="0" h="2529" w="1966">
                  <a:moveTo>
                    <a:pt x="169" y="1"/>
                  </a:moveTo>
                  <a:lnTo>
                    <a:pt x="0" y="169"/>
                  </a:lnTo>
                  <a:lnTo>
                    <a:pt x="1741" y="2528"/>
                  </a:lnTo>
                  <a:lnTo>
                    <a:pt x="1966" y="2416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0" name="Google Shape;1630;p16"/>
            <p:cNvSpPr/>
            <p:nvPr/>
          </p:nvSpPr>
          <p:spPr>
            <a:xfrm>
              <a:off x="4603300" y="2414500"/>
              <a:ext cx="11250" cy="73025"/>
            </a:xfrm>
            <a:custGeom>
              <a:rect b="b" l="l" r="r" t="t"/>
              <a:pathLst>
                <a:path extrusionOk="0" h="2921" w="450">
                  <a:moveTo>
                    <a:pt x="169" y="0"/>
                  </a:moveTo>
                  <a:lnTo>
                    <a:pt x="0" y="2921"/>
                  </a:lnTo>
                  <a:lnTo>
                    <a:pt x="281" y="2921"/>
                  </a:lnTo>
                  <a:lnTo>
                    <a:pt x="45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1" name="Google Shape;1631;p16"/>
            <p:cNvSpPr/>
            <p:nvPr/>
          </p:nvSpPr>
          <p:spPr>
            <a:xfrm>
              <a:off x="4563975" y="2414500"/>
              <a:ext cx="9850" cy="73025"/>
            </a:xfrm>
            <a:custGeom>
              <a:rect b="b" l="l" r="r" t="t"/>
              <a:pathLst>
                <a:path extrusionOk="0" h="2921" w="394">
                  <a:moveTo>
                    <a:pt x="1" y="0"/>
                  </a:moveTo>
                  <a:lnTo>
                    <a:pt x="169" y="2921"/>
                  </a:lnTo>
                  <a:lnTo>
                    <a:pt x="394" y="2921"/>
                  </a:lnTo>
                  <a:lnTo>
                    <a:pt x="282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2" name="Google Shape;1632;p16"/>
            <p:cNvSpPr/>
            <p:nvPr/>
          </p:nvSpPr>
          <p:spPr>
            <a:xfrm>
              <a:off x="4521850" y="2417300"/>
              <a:ext cx="16875" cy="74450"/>
            </a:xfrm>
            <a:custGeom>
              <a:rect b="b" l="l" r="r" t="t"/>
              <a:pathLst>
                <a:path extrusionOk="0" h="2978" w="675">
                  <a:moveTo>
                    <a:pt x="1" y="0"/>
                  </a:moveTo>
                  <a:lnTo>
                    <a:pt x="450" y="2977"/>
                  </a:lnTo>
                  <a:lnTo>
                    <a:pt x="675" y="2921"/>
                  </a:lnTo>
                  <a:lnTo>
                    <a:pt x="282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3" name="Google Shape;1633;p16"/>
            <p:cNvSpPr/>
            <p:nvPr/>
          </p:nvSpPr>
          <p:spPr>
            <a:xfrm>
              <a:off x="4479725" y="2425725"/>
              <a:ext cx="23900" cy="73025"/>
            </a:xfrm>
            <a:custGeom>
              <a:rect b="b" l="l" r="r" t="t"/>
              <a:pathLst>
                <a:path extrusionOk="0" h="2921" w="956">
                  <a:moveTo>
                    <a:pt x="282" y="0"/>
                  </a:moveTo>
                  <a:lnTo>
                    <a:pt x="1" y="57"/>
                  </a:lnTo>
                  <a:lnTo>
                    <a:pt x="731" y="2921"/>
                  </a:lnTo>
                  <a:lnTo>
                    <a:pt x="956" y="2865"/>
                  </a:lnTo>
                  <a:lnTo>
                    <a:pt x="282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4" name="Google Shape;1634;p16"/>
            <p:cNvSpPr/>
            <p:nvPr/>
          </p:nvSpPr>
          <p:spPr>
            <a:xfrm>
              <a:off x="4236825" y="2585800"/>
              <a:ext cx="63200" cy="49150"/>
            </a:xfrm>
            <a:custGeom>
              <a:rect b="b" l="l" r="r" t="t"/>
              <a:pathLst>
                <a:path extrusionOk="0" h="1966" w="2528">
                  <a:moveTo>
                    <a:pt x="169" y="0"/>
                  </a:moveTo>
                  <a:lnTo>
                    <a:pt x="1" y="225"/>
                  </a:lnTo>
                  <a:lnTo>
                    <a:pt x="2416" y="1966"/>
                  </a:lnTo>
                  <a:lnTo>
                    <a:pt x="2528" y="1797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5" name="Google Shape;1635;p16"/>
            <p:cNvSpPr/>
            <p:nvPr/>
          </p:nvSpPr>
          <p:spPr>
            <a:xfrm>
              <a:off x="4263500" y="2553500"/>
              <a:ext cx="59000" cy="54775"/>
            </a:xfrm>
            <a:custGeom>
              <a:rect b="b" l="l" r="r" t="t"/>
              <a:pathLst>
                <a:path extrusionOk="0" h="2191" w="2360">
                  <a:moveTo>
                    <a:pt x="169" y="0"/>
                  </a:moveTo>
                  <a:lnTo>
                    <a:pt x="1" y="225"/>
                  </a:lnTo>
                  <a:lnTo>
                    <a:pt x="2191" y="2191"/>
                  </a:lnTo>
                  <a:lnTo>
                    <a:pt x="2360" y="2022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6" name="Google Shape;1636;p16"/>
            <p:cNvSpPr/>
            <p:nvPr/>
          </p:nvSpPr>
          <p:spPr>
            <a:xfrm>
              <a:off x="4212950" y="2622300"/>
              <a:ext cx="67425" cy="43550"/>
            </a:xfrm>
            <a:custGeom>
              <a:rect b="b" l="l" r="r" t="t"/>
              <a:pathLst>
                <a:path extrusionOk="0" h="1742" w="2697">
                  <a:moveTo>
                    <a:pt x="169" y="0"/>
                  </a:moveTo>
                  <a:cubicBezTo>
                    <a:pt x="113" y="57"/>
                    <a:pt x="57" y="113"/>
                    <a:pt x="1" y="225"/>
                  </a:cubicBezTo>
                  <a:lnTo>
                    <a:pt x="2528" y="1742"/>
                  </a:lnTo>
                  <a:lnTo>
                    <a:pt x="2697" y="1517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7" name="Google Shape;1637;p16"/>
            <p:cNvSpPr/>
            <p:nvPr/>
          </p:nvSpPr>
          <p:spPr>
            <a:xfrm>
              <a:off x="4294400" y="2522600"/>
              <a:ext cx="54775" cy="60400"/>
            </a:xfrm>
            <a:custGeom>
              <a:rect b="b" l="l" r="r" t="t"/>
              <a:pathLst>
                <a:path extrusionOk="0" h="2416" w="2191">
                  <a:moveTo>
                    <a:pt x="169" y="1"/>
                  </a:moveTo>
                  <a:lnTo>
                    <a:pt x="0" y="225"/>
                  </a:lnTo>
                  <a:lnTo>
                    <a:pt x="1966" y="2416"/>
                  </a:lnTo>
                  <a:lnTo>
                    <a:pt x="2191" y="2247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8" name="Google Shape;1638;p16"/>
            <p:cNvSpPr/>
            <p:nvPr/>
          </p:nvSpPr>
          <p:spPr>
            <a:xfrm>
              <a:off x="4638400" y="2418700"/>
              <a:ext cx="16875" cy="73050"/>
            </a:xfrm>
            <a:custGeom>
              <a:rect b="b" l="l" r="r" t="t"/>
              <a:pathLst>
                <a:path extrusionOk="0" h="2922" w="675">
                  <a:moveTo>
                    <a:pt x="450" y="1"/>
                  </a:moveTo>
                  <a:lnTo>
                    <a:pt x="1" y="2921"/>
                  </a:lnTo>
                  <a:lnTo>
                    <a:pt x="225" y="2921"/>
                  </a:lnTo>
                  <a:lnTo>
                    <a:pt x="67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9" name="Google Shape;1639;p16"/>
            <p:cNvSpPr/>
            <p:nvPr/>
          </p:nvSpPr>
          <p:spPr>
            <a:xfrm>
              <a:off x="4740900" y="2455200"/>
              <a:ext cx="37925" cy="68825"/>
            </a:xfrm>
            <a:custGeom>
              <a:rect b="b" l="l" r="r" t="t"/>
              <a:pathLst>
                <a:path extrusionOk="0" h="2753" w="1517">
                  <a:moveTo>
                    <a:pt x="1236" y="1"/>
                  </a:moveTo>
                  <a:lnTo>
                    <a:pt x="1" y="2697"/>
                  </a:lnTo>
                  <a:lnTo>
                    <a:pt x="225" y="2753"/>
                  </a:lnTo>
                  <a:lnTo>
                    <a:pt x="1517" y="113"/>
                  </a:lnTo>
                  <a:lnTo>
                    <a:pt x="123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0" name="Google Shape;1640;p16"/>
            <p:cNvSpPr/>
            <p:nvPr/>
          </p:nvSpPr>
          <p:spPr>
            <a:xfrm>
              <a:off x="4673500" y="2425725"/>
              <a:ext cx="23900" cy="73025"/>
            </a:xfrm>
            <a:custGeom>
              <a:rect b="b" l="l" r="r" t="t"/>
              <a:pathLst>
                <a:path extrusionOk="0" h="2921" w="956">
                  <a:moveTo>
                    <a:pt x="731" y="0"/>
                  </a:moveTo>
                  <a:lnTo>
                    <a:pt x="1" y="2865"/>
                  </a:lnTo>
                  <a:lnTo>
                    <a:pt x="281" y="2921"/>
                  </a:lnTo>
                  <a:lnTo>
                    <a:pt x="955" y="113"/>
                  </a:lnTo>
                  <a:lnTo>
                    <a:pt x="73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1" name="Google Shape;1641;p16"/>
            <p:cNvSpPr/>
            <p:nvPr/>
          </p:nvSpPr>
          <p:spPr>
            <a:xfrm>
              <a:off x="4707200" y="2438350"/>
              <a:ext cx="30925" cy="71650"/>
            </a:xfrm>
            <a:custGeom>
              <a:rect b="b" l="l" r="r" t="t"/>
              <a:pathLst>
                <a:path extrusionOk="0" h="2866" w="1237">
                  <a:moveTo>
                    <a:pt x="955" y="1"/>
                  </a:moveTo>
                  <a:lnTo>
                    <a:pt x="1" y="2753"/>
                  </a:lnTo>
                  <a:lnTo>
                    <a:pt x="225" y="2865"/>
                  </a:lnTo>
                  <a:lnTo>
                    <a:pt x="1236" y="113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2" name="Google Shape;1642;p16"/>
            <p:cNvSpPr/>
            <p:nvPr/>
          </p:nvSpPr>
          <p:spPr>
            <a:xfrm>
              <a:off x="4829350" y="2571750"/>
              <a:ext cx="5650" cy="11250"/>
            </a:xfrm>
            <a:custGeom>
              <a:rect b="b" l="l" r="r" t="t"/>
              <a:pathLst>
                <a:path extrusionOk="0" h="450" w="226">
                  <a:moveTo>
                    <a:pt x="226" y="1"/>
                  </a:moveTo>
                  <a:lnTo>
                    <a:pt x="1" y="281"/>
                  </a:lnTo>
                  <a:lnTo>
                    <a:pt x="169" y="450"/>
                  </a:lnTo>
                  <a:lnTo>
                    <a:pt x="226" y="394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3" name="Google Shape;1643;p16"/>
            <p:cNvSpPr/>
            <p:nvPr/>
          </p:nvSpPr>
          <p:spPr>
            <a:xfrm>
              <a:off x="4771800" y="2473450"/>
              <a:ext cx="43550" cy="67425"/>
            </a:xfrm>
            <a:custGeom>
              <a:rect b="b" l="l" r="r" t="t"/>
              <a:pathLst>
                <a:path extrusionOk="0" h="2697" w="1742">
                  <a:moveTo>
                    <a:pt x="1517" y="1"/>
                  </a:moveTo>
                  <a:lnTo>
                    <a:pt x="0" y="2528"/>
                  </a:lnTo>
                  <a:lnTo>
                    <a:pt x="225" y="2697"/>
                  </a:lnTo>
                  <a:lnTo>
                    <a:pt x="1741" y="169"/>
                  </a:lnTo>
                  <a:lnTo>
                    <a:pt x="151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4" name="Google Shape;1644;p16"/>
            <p:cNvSpPr/>
            <p:nvPr/>
          </p:nvSpPr>
          <p:spPr>
            <a:xfrm>
              <a:off x="4801275" y="2512775"/>
              <a:ext cx="33725" cy="47775"/>
            </a:xfrm>
            <a:custGeom>
              <a:rect b="b" l="l" r="r" t="t"/>
              <a:pathLst>
                <a:path extrusionOk="0" h="1911" w="1349">
                  <a:moveTo>
                    <a:pt x="1349" y="1"/>
                  </a:moveTo>
                  <a:lnTo>
                    <a:pt x="1" y="1798"/>
                  </a:lnTo>
                  <a:lnTo>
                    <a:pt x="225" y="1910"/>
                  </a:lnTo>
                  <a:lnTo>
                    <a:pt x="1349" y="394"/>
                  </a:lnTo>
                  <a:lnTo>
                    <a:pt x="134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5" name="Google Shape;1645;p16"/>
            <p:cNvSpPr/>
            <p:nvPr/>
          </p:nvSpPr>
          <p:spPr>
            <a:xfrm>
              <a:off x="4309850" y="2509975"/>
              <a:ext cx="66000" cy="78650"/>
            </a:xfrm>
            <a:custGeom>
              <a:rect b="b" l="l" r="r" t="t"/>
              <a:pathLst>
                <a:path extrusionOk="0" h="3146" w="2640">
                  <a:moveTo>
                    <a:pt x="225" y="0"/>
                  </a:moveTo>
                  <a:lnTo>
                    <a:pt x="0" y="169"/>
                  </a:lnTo>
                  <a:lnTo>
                    <a:pt x="2471" y="3145"/>
                  </a:lnTo>
                  <a:lnTo>
                    <a:pt x="2640" y="2977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6" name="Google Shape;1646;p16"/>
            <p:cNvSpPr/>
            <p:nvPr/>
          </p:nvSpPr>
          <p:spPr>
            <a:xfrm>
              <a:off x="4420775" y="2443975"/>
              <a:ext cx="42125" cy="92700"/>
            </a:xfrm>
            <a:custGeom>
              <a:rect b="b" l="l" r="r" t="t"/>
              <a:pathLst>
                <a:path extrusionOk="0" h="3708" w="1685">
                  <a:moveTo>
                    <a:pt x="225" y="1"/>
                  </a:moveTo>
                  <a:lnTo>
                    <a:pt x="0" y="113"/>
                  </a:lnTo>
                  <a:lnTo>
                    <a:pt x="1460" y="3707"/>
                  </a:lnTo>
                  <a:lnTo>
                    <a:pt x="1685" y="3595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7" name="Google Shape;1647;p16"/>
            <p:cNvSpPr/>
            <p:nvPr/>
          </p:nvSpPr>
          <p:spPr>
            <a:xfrm>
              <a:off x="4381450" y="2462225"/>
              <a:ext cx="50575" cy="88500"/>
            </a:xfrm>
            <a:custGeom>
              <a:rect b="b" l="l" r="r" t="t"/>
              <a:pathLst>
                <a:path extrusionOk="0" h="3540" w="2023">
                  <a:moveTo>
                    <a:pt x="225" y="1"/>
                  </a:moveTo>
                  <a:lnTo>
                    <a:pt x="0" y="169"/>
                  </a:lnTo>
                  <a:lnTo>
                    <a:pt x="1798" y="3539"/>
                  </a:lnTo>
                  <a:lnTo>
                    <a:pt x="2022" y="3427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8" name="Google Shape;1648;p16"/>
            <p:cNvSpPr/>
            <p:nvPr/>
          </p:nvSpPr>
          <p:spPr>
            <a:xfrm>
              <a:off x="4344950" y="2484700"/>
              <a:ext cx="59000" cy="82875"/>
            </a:xfrm>
            <a:custGeom>
              <a:rect b="b" l="l" r="r" t="t"/>
              <a:pathLst>
                <a:path extrusionOk="0" h="3315" w="2360">
                  <a:moveTo>
                    <a:pt x="225" y="0"/>
                  </a:moveTo>
                  <a:lnTo>
                    <a:pt x="0" y="113"/>
                  </a:lnTo>
                  <a:lnTo>
                    <a:pt x="2134" y="3314"/>
                  </a:lnTo>
                  <a:lnTo>
                    <a:pt x="2359" y="3202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9" name="Google Shape;1649;p16"/>
            <p:cNvSpPr/>
            <p:nvPr/>
          </p:nvSpPr>
          <p:spPr>
            <a:xfrm>
              <a:off x="4460075" y="2431350"/>
              <a:ext cx="33725" cy="94100"/>
            </a:xfrm>
            <a:custGeom>
              <a:rect b="b" l="l" r="r" t="t"/>
              <a:pathLst>
                <a:path extrusionOk="0" h="3764" w="1349">
                  <a:moveTo>
                    <a:pt x="225" y="0"/>
                  </a:moveTo>
                  <a:lnTo>
                    <a:pt x="1" y="56"/>
                  </a:lnTo>
                  <a:lnTo>
                    <a:pt x="1068" y="3763"/>
                  </a:lnTo>
                  <a:lnTo>
                    <a:pt x="1349" y="3651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0" name="Google Shape;1650;p16"/>
            <p:cNvSpPr/>
            <p:nvPr/>
          </p:nvSpPr>
          <p:spPr>
            <a:xfrm>
              <a:off x="4586450" y="2413075"/>
              <a:ext cx="7050" cy="96925"/>
            </a:xfrm>
            <a:custGeom>
              <a:rect b="b" l="l" r="r" t="t"/>
              <a:pathLst>
                <a:path extrusionOk="0" h="3877" w="282">
                  <a:moveTo>
                    <a:pt x="0" y="1"/>
                  </a:moveTo>
                  <a:lnTo>
                    <a:pt x="0" y="3876"/>
                  </a:lnTo>
                  <a:lnTo>
                    <a:pt x="281" y="3876"/>
                  </a:lnTo>
                  <a:lnTo>
                    <a:pt x="28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1" name="Google Shape;1651;p16"/>
            <p:cNvSpPr/>
            <p:nvPr/>
          </p:nvSpPr>
          <p:spPr>
            <a:xfrm>
              <a:off x="4502200" y="2421500"/>
              <a:ext cx="23900" cy="95525"/>
            </a:xfrm>
            <a:custGeom>
              <a:rect b="b" l="l" r="r" t="t"/>
              <a:pathLst>
                <a:path extrusionOk="0" h="3821" w="956">
                  <a:moveTo>
                    <a:pt x="225" y="1"/>
                  </a:moveTo>
                  <a:lnTo>
                    <a:pt x="1" y="57"/>
                  </a:lnTo>
                  <a:lnTo>
                    <a:pt x="675" y="3820"/>
                  </a:lnTo>
                  <a:lnTo>
                    <a:pt x="955" y="3764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2" name="Google Shape;1652;p16"/>
            <p:cNvSpPr/>
            <p:nvPr/>
          </p:nvSpPr>
          <p:spPr>
            <a:xfrm>
              <a:off x="4542925" y="2414500"/>
              <a:ext cx="15475" cy="96900"/>
            </a:xfrm>
            <a:custGeom>
              <a:rect b="b" l="l" r="r" t="t"/>
              <a:pathLst>
                <a:path extrusionOk="0" h="3876" w="619">
                  <a:moveTo>
                    <a:pt x="281" y="0"/>
                  </a:moveTo>
                  <a:lnTo>
                    <a:pt x="0" y="56"/>
                  </a:lnTo>
                  <a:lnTo>
                    <a:pt x="394" y="3875"/>
                  </a:lnTo>
                  <a:lnTo>
                    <a:pt x="618" y="3875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3" name="Google Shape;1653;p16"/>
            <p:cNvSpPr/>
            <p:nvPr/>
          </p:nvSpPr>
          <p:spPr>
            <a:xfrm>
              <a:off x="4278950" y="2536650"/>
              <a:ext cx="73025" cy="73025"/>
            </a:xfrm>
            <a:custGeom>
              <a:rect b="b" l="l" r="r" t="t"/>
              <a:pathLst>
                <a:path extrusionOk="0" h="2921" w="2921">
                  <a:moveTo>
                    <a:pt x="169" y="0"/>
                  </a:moveTo>
                  <a:lnTo>
                    <a:pt x="0" y="225"/>
                  </a:lnTo>
                  <a:lnTo>
                    <a:pt x="2752" y="2921"/>
                  </a:lnTo>
                  <a:cubicBezTo>
                    <a:pt x="2809" y="2865"/>
                    <a:pt x="2865" y="2809"/>
                    <a:pt x="2921" y="2752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4" name="Google Shape;1654;p16"/>
            <p:cNvSpPr/>
            <p:nvPr/>
          </p:nvSpPr>
          <p:spPr>
            <a:xfrm>
              <a:off x="4249450" y="2568950"/>
              <a:ext cx="78675" cy="67425"/>
            </a:xfrm>
            <a:custGeom>
              <a:rect b="b" l="l" r="r" t="t"/>
              <a:pathLst>
                <a:path extrusionOk="0" h="2697" w="3147">
                  <a:moveTo>
                    <a:pt x="169" y="0"/>
                  </a:moveTo>
                  <a:cubicBezTo>
                    <a:pt x="113" y="113"/>
                    <a:pt x="57" y="169"/>
                    <a:pt x="1" y="225"/>
                  </a:cubicBezTo>
                  <a:lnTo>
                    <a:pt x="2978" y="2696"/>
                  </a:lnTo>
                  <a:lnTo>
                    <a:pt x="3146" y="2471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5" name="Google Shape;1655;p16"/>
            <p:cNvSpPr/>
            <p:nvPr/>
          </p:nvSpPr>
          <p:spPr>
            <a:xfrm>
              <a:off x="4225600" y="2602650"/>
              <a:ext cx="82850" cy="59000"/>
            </a:xfrm>
            <a:custGeom>
              <a:rect b="b" l="l" r="r" t="t"/>
              <a:pathLst>
                <a:path extrusionOk="0" h="2360" w="3314">
                  <a:moveTo>
                    <a:pt x="113" y="0"/>
                  </a:moveTo>
                  <a:lnTo>
                    <a:pt x="0" y="225"/>
                  </a:lnTo>
                  <a:lnTo>
                    <a:pt x="3202" y="2359"/>
                  </a:lnTo>
                  <a:lnTo>
                    <a:pt x="3314" y="2134"/>
                  </a:lnTo>
                  <a:lnTo>
                    <a:pt x="11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6" name="Google Shape;1656;p16"/>
            <p:cNvSpPr/>
            <p:nvPr/>
          </p:nvSpPr>
          <p:spPr>
            <a:xfrm>
              <a:off x="4618750" y="2417300"/>
              <a:ext cx="16875" cy="95500"/>
            </a:xfrm>
            <a:custGeom>
              <a:rect b="b" l="l" r="r" t="t"/>
              <a:pathLst>
                <a:path extrusionOk="0" h="3820" w="675">
                  <a:moveTo>
                    <a:pt x="393" y="0"/>
                  </a:moveTo>
                  <a:lnTo>
                    <a:pt x="0" y="3820"/>
                  </a:lnTo>
                  <a:lnTo>
                    <a:pt x="281" y="3820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7" name="Google Shape;1657;p16"/>
            <p:cNvSpPr/>
            <p:nvPr/>
          </p:nvSpPr>
          <p:spPr>
            <a:xfrm>
              <a:off x="4684725" y="2432750"/>
              <a:ext cx="33725" cy="92700"/>
            </a:xfrm>
            <a:custGeom>
              <a:rect b="b" l="l" r="r" t="t"/>
              <a:pathLst>
                <a:path extrusionOk="0" h="3708" w="1349">
                  <a:moveTo>
                    <a:pt x="1124" y="0"/>
                  </a:moveTo>
                  <a:lnTo>
                    <a:pt x="1" y="3651"/>
                  </a:lnTo>
                  <a:lnTo>
                    <a:pt x="226" y="3707"/>
                  </a:lnTo>
                  <a:lnTo>
                    <a:pt x="1349" y="56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8" name="Google Shape;1658;p16"/>
            <p:cNvSpPr/>
            <p:nvPr/>
          </p:nvSpPr>
          <p:spPr>
            <a:xfrm>
              <a:off x="4652450" y="2421500"/>
              <a:ext cx="25300" cy="95525"/>
            </a:xfrm>
            <a:custGeom>
              <a:rect b="b" l="l" r="r" t="t"/>
              <a:pathLst>
                <a:path extrusionOk="0" h="3821" w="1012">
                  <a:moveTo>
                    <a:pt x="730" y="1"/>
                  </a:moveTo>
                  <a:lnTo>
                    <a:pt x="0" y="3764"/>
                  </a:lnTo>
                  <a:lnTo>
                    <a:pt x="281" y="3820"/>
                  </a:lnTo>
                  <a:lnTo>
                    <a:pt x="1011" y="57"/>
                  </a:lnTo>
                  <a:lnTo>
                    <a:pt x="73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9" name="Google Shape;1659;p16"/>
            <p:cNvSpPr/>
            <p:nvPr/>
          </p:nvSpPr>
          <p:spPr>
            <a:xfrm>
              <a:off x="4826550" y="2599825"/>
              <a:ext cx="8450" cy="12675"/>
            </a:xfrm>
            <a:custGeom>
              <a:rect b="b" l="l" r="r" t="t"/>
              <a:pathLst>
                <a:path extrusionOk="0" h="507" w="338">
                  <a:moveTo>
                    <a:pt x="338" y="1"/>
                  </a:moveTo>
                  <a:lnTo>
                    <a:pt x="1" y="338"/>
                  </a:lnTo>
                  <a:lnTo>
                    <a:pt x="169" y="506"/>
                  </a:lnTo>
                  <a:lnTo>
                    <a:pt x="338" y="338"/>
                  </a:lnTo>
                  <a:lnTo>
                    <a:pt x="338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0" name="Google Shape;1660;p16"/>
            <p:cNvSpPr/>
            <p:nvPr/>
          </p:nvSpPr>
          <p:spPr>
            <a:xfrm>
              <a:off x="4717025" y="2446775"/>
              <a:ext cx="42150" cy="89900"/>
            </a:xfrm>
            <a:custGeom>
              <a:rect b="b" l="l" r="r" t="t"/>
              <a:pathLst>
                <a:path extrusionOk="0" h="3596" w="1686">
                  <a:moveTo>
                    <a:pt x="1461" y="1"/>
                  </a:moveTo>
                  <a:lnTo>
                    <a:pt x="1" y="3539"/>
                  </a:lnTo>
                  <a:lnTo>
                    <a:pt x="225" y="3595"/>
                  </a:lnTo>
                  <a:lnTo>
                    <a:pt x="1686" y="113"/>
                  </a:lnTo>
                  <a:lnTo>
                    <a:pt x="146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1" name="Google Shape;1661;p16"/>
            <p:cNvSpPr/>
            <p:nvPr/>
          </p:nvSpPr>
          <p:spPr>
            <a:xfrm>
              <a:off x="4746525" y="2463625"/>
              <a:ext cx="50575" cy="88500"/>
            </a:xfrm>
            <a:custGeom>
              <a:rect b="b" l="l" r="r" t="t"/>
              <a:pathLst>
                <a:path extrusionOk="0" h="3540" w="2023">
                  <a:moveTo>
                    <a:pt x="1797" y="1"/>
                  </a:moveTo>
                  <a:lnTo>
                    <a:pt x="0" y="3371"/>
                  </a:lnTo>
                  <a:lnTo>
                    <a:pt x="225" y="3539"/>
                  </a:lnTo>
                  <a:lnTo>
                    <a:pt x="2022" y="113"/>
                  </a:lnTo>
                  <a:lnTo>
                    <a:pt x="179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2" name="Google Shape;1662;p16"/>
            <p:cNvSpPr/>
            <p:nvPr/>
          </p:nvSpPr>
          <p:spPr>
            <a:xfrm>
              <a:off x="4801275" y="2543675"/>
              <a:ext cx="33725" cy="44950"/>
            </a:xfrm>
            <a:custGeom>
              <a:rect b="b" l="l" r="r" t="t"/>
              <a:pathLst>
                <a:path extrusionOk="0" h="1798" w="1349">
                  <a:moveTo>
                    <a:pt x="1349" y="0"/>
                  </a:moveTo>
                  <a:lnTo>
                    <a:pt x="1" y="1629"/>
                  </a:lnTo>
                  <a:lnTo>
                    <a:pt x="225" y="1797"/>
                  </a:lnTo>
                  <a:lnTo>
                    <a:pt x="1349" y="393"/>
                  </a:lnTo>
                  <a:lnTo>
                    <a:pt x="134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3" name="Google Shape;1663;p16"/>
            <p:cNvSpPr/>
            <p:nvPr/>
          </p:nvSpPr>
          <p:spPr>
            <a:xfrm>
              <a:off x="4774600" y="2486100"/>
              <a:ext cx="60400" cy="82875"/>
            </a:xfrm>
            <a:custGeom>
              <a:rect b="b" l="l" r="r" t="t"/>
              <a:pathLst>
                <a:path extrusionOk="0" h="3315" w="2416">
                  <a:moveTo>
                    <a:pt x="2191" y="0"/>
                  </a:moveTo>
                  <a:lnTo>
                    <a:pt x="0" y="3202"/>
                  </a:lnTo>
                  <a:lnTo>
                    <a:pt x="225" y="3314"/>
                  </a:lnTo>
                  <a:lnTo>
                    <a:pt x="2416" y="113"/>
                  </a:lnTo>
                  <a:lnTo>
                    <a:pt x="219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4" name="Google Shape;1664;p16"/>
            <p:cNvSpPr/>
            <p:nvPr/>
          </p:nvSpPr>
          <p:spPr>
            <a:xfrm>
              <a:off x="4593475" y="2648975"/>
              <a:ext cx="120775" cy="37950"/>
            </a:xfrm>
            <a:custGeom>
              <a:rect b="b" l="l" r="r" t="t"/>
              <a:pathLst>
                <a:path extrusionOk="0" h="1518" w="4831">
                  <a:moveTo>
                    <a:pt x="0" y="1"/>
                  </a:moveTo>
                  <a:lnTo>
                    <a:pt x="0" y="1068"/>
                  </a:lnTo>
                  <a:cubicBezTo>
                    <a:pt x="899" y="1068"/>
                    <a:pt x="1741" y="1180"/>
                    <a:pt x="2584" y="1517"/>
                  </a:cubicBezTo>
                  <a:lnTo>
                    <a:pt x="4830" y="1517"/>
                  </a:lnTo>
                  <a:cubicBezTo>
                    <a:pt x="3426" y="506"/>
                    <a:pt x="1741" y="1"/>
                    <a:pt x="0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5" name="Google Shape;1665;p16"/>
            <p:cNvSpPr/>
            <p:nvPr/>
          </p:nvSpPr>
          <p:spPr>
            <a:xfrm>
              <a:off x="4500800" y="2536650"/>
              <a:ext cx="37925" cy="94100"/>
            </a:xfrm>
            <a:custGeom>
              <a:rect b="b" l="l" r="r" t="t"/>
              <a:pathLst>
                <a:path extrusionOk="0" h="3764" w="1517">
                  <a:moveTo>
                    <a:pt x="113" y="0"/>
                  </a:moveTo>
                  <a:cubicBezTo>
                    <a:pt x="0" y="0"/>
                    <a:pt x="955" y="3763"/>
                    <a:pt x="955" y="3763"/>
                  </a:cubicBezTo>
                  <a:lnTo>
                    <a:pt x="1517" y="3595"/>
                  </a:lnTo>
                  <a:lnTo>
                    <a:pt x="11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6" name="Google Shape;1666;p16"/>
            <p:cNvSpPr/>
            <p:nvPr/>
          </p:nvSpPr>
          <p:spPr>
            <a:xfrm>
              <a:off x="1972000" y="2504350"/>
              <a:ext cx="16875" cy="15475"/>
            </a:xfrm>
            <a:custGeom>
              <a:rect b="b" l="l" r="r" t="t"/>
              <a:pathLst>
                <a:path extrusionOk="0" h="619" w="675">
                  <a:moveTo>
                    <a:pt x="562" y="1"/>
                  </a:moveTo>
                  <a:lnTo>
                    <a:pt x="0" y="506"/>
                  </a:lnTo>
                  <a:lnTo>
                    <a:pt x="113" y="618"/>
                  </a:lnTo>
                  <a:lnTo>
                    <a:pt x="674" y="113"/>
                  </a:lnTo>
                  <a:lnTo>
                    <a:pt x="562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7" name="Google Shape;1667;p16"/>
            <p:cNvSpPr/>
            <p:nvPr/>
          </p:nvSpPr>
          <p:spPr>
            <a:xfrm>
              <a:off x="1980425" y="2515575"/>
              <a:ext cx="18275" cy="14075"/>
            </a:xfrm>
            <a:custGeom>
              <a:rect b="b" l="l" r="r" t="t"/>
              <a:pathLst>
                <a:path extrusionOk="0" h="563" w="731">
                  <a:moveTo>
                    <a:pt x="618" y="1"/>
                  </a:moveTo>
                  <a:lnTo>
                    <a:pt x="0" y="394"/>
                  </a:lnTo>
                  <a:cubicBezTo>
                    <a:pt x="56" y="450"/>
                    <a:pt x="56" y="506"/>
                    <a:pt x="113" y="563"/>
                  </a:cubicBezTo>
                  <a:lnTo>
                    <a:pt x="730" y="113"/>
                  </a:lnTo>
                  <a:lnTo>
                    <a:pt x="618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8" name="Google Shape;1668;p16"/>
            <p:cNvSpPr/>
            <p:nvPr/>
          </p:nvSpPr>
          <p:spPr>
            <a:xfrm>
              <a:off x="1994450" y="2540850"/>
              <a:ext cx="18275" cy="11275"/>
            </a:xfrm>
            <a:custGeom>
              <a:rect b="b" l="l" r="r" t="t"/>
              <a:pathLst>
                <a:path extrusionOk="0" h="451" w="731">
                  <a:moveTo>
                    <a:pt x="675" y="1"/>
                  </a:moveTo>
                  <a:lnTo>
                    <a:pt x="1" y="282"/>
                  </a:lnTo>
                  <a:lnTo>
                    <a:pt x="113" y="450"/>
                  </a:lnTo>
                  <a:lnTo>
                    <a:pt x="731" y="169"/>
                  </a:lnTo>
                  <a:lnTo>
                    <a:pt x="67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9" name="Google Shape;1669;p16"/>
            <p:cNvSpPr/>
            <p:nvPr/>
          </p:nvSpPr>
          <p:spPr>
            <a:xfrm>
              <a:off x="1988850" y="2528225"/>
              <a:ext cx="18275" cy="12650"/>
            </a:xfrm>
            <a:custGeom>
              <a:rect b="b" l="l" r="r" t="t"/>
              <a:pathLst>
                <a:path extrusionOk="0" h="506" w="731">
                  <a:moveTo>
                    <a:pt x="618" y="0"/>
                  </a:moveTo>
                  <a:lnTo>
                    <a:pt x="0" y="337"/>
                  </a:lnTo>
                  <a:lnTo>
                    <a:pt x="56" y="506"/>
                  </a:lnTo>
                  <a:lnTo>
                    <a:pt x="730" y="113"/>
                  </a:lnTo>
                  <a:lnTo>
                    <a:pt x="61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0" name="Google Shape;1670;p16"/>
            <p:cNvSpPr/>
            <p:nvPr/>
          </p:nvSpPr>
          <p:spPr>
            <a:xfrm>
              <a:off x="1879325" y="2455200"/>
              <a:ext cx="4225" cy="18275"/>
            </a:xfrm>
            <a:custGeom>
              <a:rect b="b" l="l" r="r" t="t"/>
              <a:pathLst>
                <a:path extrusionOk="0" h="731" w="169">
                  <a:moveTo>
                    <a:pt x="0" y="1"/>
                  </a:moveTo>
                  <a:lnTo>
                    <a:pt x="0" y="731"/>
                  </a:lnTo>
                  <a:lnTo>
                    <a:pt x="169" y="731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1" name="Google Shape;1671;p16"/>
            <p:cNvSpPr/>
            <p:nvPr/>
          </p:nvSpPr>
          <p:spPr>
            <a:xfrm>
              <a:off x="2007100" y="2582975"/>
              <a:ext cx="18275" cy="7050"/>
            </a:xfrm>
            <a:custGeom>
              <a:rect b="b" l="l" r="r" t="t"/>
              <a:pathLst>
                <a:path extrusionOk="0" h="282" w="731">
                  <a:moveTo>
                    <a:pt x="730" y="1"/>
                  </a:moveTo>
                  <a:lnTo>
                    <a:pt x="0" y="113"/>
                  </a:lnTo>
                  <a:cubicBezTo>
                    <a:pt x="0" y="169"/>
                    <a:pt x="0" y="225"/>
                    <a:pt x="0" y="282"/>
                  </a:cubicBezTo>
                  <a:lnTo>
                    <a:pt x="730" y="225"/>
                  </a:lnTo>
                  <a:cubicBezTo>
                    <a:pt x="730" y="169"/>
                    <a:pt x="730" y="57"/>
                    <a:pt x="730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2" name="Google Shape;1672;p16"/>
            <p:cNvSpPr/>
            <p:nvPr/>
          </p:nvSpPr>
          <p:spPr>
            <a:xfrm>
              <a:off x="2004300" y="2568950"/>
              <a:ext cx="18275" cy="8450"/>
            </a:xfrm>
            <a:custGeom>
              <a:rect b="b" l="l" r="r" t="t"/>
              <a:pathLst>
                <a:path extrusionOk="0" h="338" w="731">
                  <a:moveTo>
                    <a:pt x="674" y="0"/>
                  </a:moveTo>
                  <a:lnTo>
                    <a:pt x="0" y="169"/>
                  </a:lnTo>
                  <a:lnTo>
                    <a:pt x="56" y="337"/>
                  </a:lnTo>
                  <a:lnTo>
                    <a:pt x="730" y="169"/>
                  </a:lnTo>
                  <a:cubicBezTo>
                    <a:pt x="730" y="113"/>
                    <a:pt x="730" y="56"/>
                    <a:pt x="674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3" name="Google Shape;1673;p16"/>
            <p:cNvSpPr/>
            <p:nvPr/>
          </p:nvSpPr>
          <p:spPr>
            <a:xfrm>
              <a:off x="1962175" y="2493125"/>
              <a:ext cx="15450" cy="16875"/>
            </a:xfrm>
            <a:custGeom>
              <a:rect b="b" l="l" r="r" t="t"/>
              <a:pathLst>
                <a:path extrusionOk="0" h="675" w="618">
                  <a:moveTo>
                    <a:pt x="506" y="0"/>
                  </a:moveTo>
                  <a:lnTo>
                    <a:pt x="0" y="562"/>
                  </a:lnTo>
                  <a:lnTo>
                    <a:pt x="169" y="674"/>
                  </a:lnTo>
                  <a:lnTo>
                    <a:pt x="618" y="113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4" name="Google Shape;1674;p16"/>
            <p:cNvSpPr/>
            <p:nvPr/>
          </p:nvSpPr>
          <p:spPr>
            <a:xfrm>
              <a:off x="1904600" y="2459425"/>
              <a:ext cx="8450" cy="18275"/>
            </a:xfrm>
            <a:custGeom>
              <a:rect b="b" l="l" r="r" t="t"/>
              <a:pathLst>
                <a:path extrusionOk="0" h="731" w="338">
                  <a:moveTo>
                    <a:pt x="169" y="0"/>
                  </a:moveTo>
                  <a:lnTo>
                    <a:pt x="0" y="674"/>
                  </a:lnTo>
                  <a:lnTo>
                    <a:pt x="169" y="730"/>
                  </a:lnTo>
                  <a:lnTo>
                    <a:pt x="337" y="57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5" name="Google Shape;1675;p16"/>
            <p:cNvSpPr/>
            <p:nvPr/>
          </p:nvSpPr>
          <p:spPr>
            <a:xfrm>
              <a:off x="1918625" y="2462225"/>
              <a:ext cx="9875" cy="19675"/>
            </a:xfrm>
            <a:custGeom>
              <a:rect b="b" l="l" r="r" t="t"/>
              <a:pathLst>
                <a:path extrusionOk="0" h="787" w="395">
                  <a:moveTo>
                    <a:pt x="226" y="1"/>
                  </a:moveTo>
                  <a:lnTo>
                    <a:pt x="1" y="731"/>
                  </a:lnTo>
                  <a:lnTo>
                    <a:pt x="113" y="787"/>
                  </a:lnTo>
                  <a:lnTo>
                    <a:pt x="394" y="113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6" name="Google Shape;1676;p16"/>
            <p:cNvSpPr/>
            <p:nvPr/>
          </p:nvSpPr>
          <p:spPr>
            <a:xfrm>
              <a:off x="1891950" y="2458025"/>
              <a:ext cx="7050" cy="16875"/>
            </a:xfrm>
            <a:custGeom>
              <a:rect b="b" l="l" r="r" t="t"/>
              <a:pathLst>
                <a:path extrusionOk="0" h="675" w="282">
                  <a:moveTo>
                    <a:pt x="113" y="0"/>
                  </a:moveTo>
                  <a:lnTo>
                    <a:pt x="1" y="674"/>
                  </a:lnTo>
                  <a:lnTo>
                    <a:pt x="169" y="674"/>
                  </a:lnTo>
                  <a:lnTo>
                    <a:pt x="282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7" name="Google Shape;1677;p16"/>
            <p:cNvSpPr/>
            <p:nvPr/>
          </p:nvSpPr>
          <p:spPr>
            <a:xfrm>
              <a:off x="2008500" y="2599825"/>
              <a:ext cx="18275" cy="4250"/>
            </a:xfrm>
            <a:custGeom>
              <a:rect b="b" l="l" r="r" t="t"/>
              <a:pathLst>
                <a:path extrusionOk="0" h="170" w="731">
                  <a:moveTo>
                    <a:pt x="1" y="1"/>
                  </a:moveTo>
                  <a:cubicBezTo>
                    <a:pt x="1" y="57"/>
                    <a:pt x="1" y="113"/>
                    <a:pt x="1" y="169"/>
                  </a:cubicBezTo>
                  <a:lnTo>
                    <a:pt x="731" y="169"/>
                  </a:lnTo>
                  <a:cubicBezTo>
                    <a:pt x="731" y="113"/>
                    <a:pt x="731" y="1"/>
                    <a:pt x="731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8" name="Google Shape;1678;p16"/>
            <p:cNvSpPr/>
            <p:nvPr/>
          </p:nvSpPr>
          <p:spPr>
            <a:xfrm>
              <a:off x="1952325" y="2484700"/>
              <a:ext cx="14075" cy="16875"/>
            </a:xfrm>
            <a:custGeom>
              <a:rect b="b" l="l" r="r" t="t"/>
              <a:pathLst>
                <a:path extrusionOk="0" h="675" w="563">
                  <a:moveTo>
                    <a:pt x="450" y="0"/>
                  </a:moveTo>
                  <a:lnTo>
                    <a:pt x="1" y="562"/>
                  </a:lnTo>
                  <a:lnTo>
                    <a:pt x="169" y="674"/>
                  </a:lnTo>
                  <a:lnTo>
                    <a:pt x="563" y="113"/>
                  </a:lnTo>
                  <a:cubicBezTo>
                    <a:pt x="563" y="56"/>
                    <a:pt x="506" y="0"/>
                    <a:pt x="450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9" name="Google Shape;1679;p16"/>
            <p:cNvSpPr/>
            <p:nvPr/>
          </p:nvSpPr>
          <p:spPr>
            <a:xfrm>
              <a:off x="1929875" y="2469250"/>
              <a:ext cx="11250" cy="18275"/>
            </a:xfrm>
            <a:custGeom>
              <a:rect b="b" l="l" r="r" t="t"/>
              <a:pathLst>
                <a:path extrusionOk="0" h="731" w="450">
                  <a:moveTo>
                    <a:pt x="337" y="1"/>
                  </a:moveTo>
                  <a:lnTo>
                    <a:pt x="0" y="674"/>
                  </a:lnTo>
                  <a:lnTo>
                    <a:pt x="169" y="731"/>
                  </a:lnTo>
                  <a:lnTo>
                    <a:pt x="450" y="57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0" name="Google Shape;1680;p16"/>
            <p:cNvSpPr/>
            <p:nvPr/>
          </p:nvSpPr>
          <p:spPr>
            <a:xfrm>
              <a:off x="1941100" y="2476275"/>
              <a:ext cx="12675" cy="16875"/>
            </a:xfrm>
            <a:custGeom>
              <a:rect b="b" l="l" r="r" t="t"/>
              <a:pathLst>
                <a:path extrusionOk="0" h="675" w="507">
                  <a:moveTo>
                    <a:pt x="394" y="0"/>
                  </a:moveTo>
                  <a:lnTo>
                    <a:pt x="1" y="618"/>
                  </a:lnTo>
                  <a:lnTo>
                    <a:pt x="169" y="674"/>
                  </a:lnTo>
                  <a:lnTo>
                    <a:pt x="506" y="56"/>
                  </a:lnTo>
                  <a:lnTo>
                    <a:pt x="39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1" name="Google Shape;1681;p16"/>
            <p:cNvSpPr/>
            <p:nvPr/>
          </p:nvSpPr>
          <p:spPr>
            <a:xfrm>
              <a:off x="2000075" y="2554900"/>
              <a:ext cx="18275" cy="9850"/>
            </a:xfrm>
            <a:custGeom>
              <a:rect b="b" l="l" r="r" t="t"/>
              <a:pathLst>
                <a:path extrusionOk="0" h="394" w="731">
                  <a:moveTo>
                    <a:pt x="674" y="1"/>
                  </a:moveTo>
                  <a:lnTo>
                    <a:pt x="1" y="225"/>
                  </a:lnTo>
                  <a:lnTo>
                    <a:pt x="57" y="394"/>
                  </a:lnTo>
                  <a:lnTo>
                    <a:pt x="731" y="169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2" name="Google Shape;1682;p16"/>
            <p:cNvSpPr/>
            <p:nvPr/>
          </p:nvSpPr>
          <p:spPr>
            <a:xfrm>
              <a:off x="1851250" y="2455200"/>
              <a:ext cx="22475" cy="19700"/>
            </a:xfrm>
            <a:custGeom>
              <a:rect b="b" l="l" r="r" t="t"/>
              <a:pathLst>
                <a:path extrusionOk="0" h="788" w="899">
                  <a:moveTo>
                    <a:pt x="899" y="1"/>
                  </a:moveTo>
                  <a:cubicBezTo>
                    <a:pt x="618" y="1"/>
                    <a:pt x="337" y="57"/>
                    <a:pt x="0" y="113"/>
                  </a:cubicBezTo>
                  <a:lnTo>
                    <a:pt x="0" y="787"/>
                  </a:lnTo>
                  <a:cubicBezTo>
                    <a:pt x="337" y="731"/>
                    <a:pt x="618" y="731"/>
                    <a:pt x="899" y="731"/>
                  </a:cubicBezTo>
                  <a:lnTo>
                    <a:pt x="89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3" name="Google Shape;1683;p16"/>
            <p:cNvSpPr/>
            <p:nvPr/>
          </p:nvSpPr>
          <p:spPr>
            <a:xfrm>
              <a:off x="1983225" y="2608250"/>
              <a:ext cx="42150" cy="78675"/>
            </a:xfrm>
            <a:custGeom>
              <a:rect b="b" l="l" r="r" t="t"/>
              <a:pathLst>
                <a:path extrusionOk="0" h="3147" w="1686">
                  <a:moveTo>
                    <a:pt x="1012" y="1"/>
                  </a:moveTo>
                  <a:cubicBezTo>
                    <a:pt x="1012" y="57"/>
                    <a:pt x="1012" y="113"/>
                    <a:pt x="1012" y="169"/>
                  </a:cubicBezTo>
                  <a:cubicBezTo>
                    <a:pt x="1012" y="225"/>
                    <a:pt x="1012" y="282"/>
                    <a:pt x="1012" y="338"/>
                  </a:cubicBezTo>
                  <a:cubicBezTo>
                    <a:pt x="1012" y="450"/>
                    <a:pt x="955" y="562"/>
                    <a:pt x="955" y="731"/>
                  </a:cubicBezTo>
                  <a:cubicBezTo>
                    <a:pt x="899" y="1236"/>
                    <a:pt x="731" y="1742"/>
                    <a:pt x="506" y="2247"/>
                  </a:cubicBezTo>
                  <a:lnTo>
                    <a:pt x="506" y="2304"/>
                  </a:lnTo>
                  <a:cubicBezTo>
                    <a:pt x="338" y="2584"/>
                    <a:pt x="169" y="2865"/>
                    <a:pt x="1" y="3146"/>
                  </a:cubicBezTo>
                  <a:lnTo>
                    <a:pt x="843" y="3146"/>
                  </a:lnTo>
                  <a:cubicBezTo>
                    <a:pt x="955" y="2978"/>
                    <a:pt x="1012" y="2865"/>
                    <a:pt x="1124" y="2697"/>
                  </a:cubicBezTo>
                  <a:lnTo>
                    <a:pt x="1180" y="2528"/>
                  </a:lnTo>
                  <a:cubicBezTo>
                    <a:pt x="1236" y="2416"/>
                    <a:pt x="1292" y="2247"/>
                    <a:pt x="1348" y="2135"/>
                  </a:cubicBezTo>
                  <a:lnTo>
                    <a:pt x="1348" y="2079"/>
                  </a:lnTo>
                  <a:cubicBezTo>
                    <a:pt x="1348" y="1967"/>
                    <a:pt x="1405" y="1910"/>
                    <a:pt x="1461" y="1798"/>
                  </a:cubicBezTo>
                  <a:cubicBezTo>
                    <a:pt x="1573" y="1349"/>
                    <a:pt x="1685" y="843"/>
                    <a:pt x="1685" y="394"/>
                  </a:cubicBezTo>
                  <a:cubicBezTo>
                    <a:pt x="1685" y="338"/>
                    <a:pt x="1685" y="282"/>
                    <a:pt x="1685" y="225"/>
                  </a:cubicBezTo>
                  <a:lnTo>
                    <a:pt x="168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4" name="Google Shape;1684;p16"/>
            <p:cNvSpPr/>
            <p:nvPr/>
          </p:nvSpPr>
          <p:spPr>
            <a:xfrm>
              <a:off x="1851250" y="2508425"/>
              <a:ext cx="123575" cy="178500"/>
            </a:xfrm>
            <a:custGeom>
              <a:rect b="b" l="l" r="r" t="t"/>
              <a:pathLst>
                <a:path extrusionOk="0" h="7140" w="4943">
                  <a:moveTo>
                    <a:pt x="922" y="1"/>
                  </a:moveTo>
                  <a:cubicBezTo>
                    <a:pt x="858" y="1"/>
                    <a:pt x="794" y="3"/>
                    <a:pt x="730" y="6"/>
                  </a:cubicBezTo>
                  <a:cubicBezTo>
                    <a:pt x="506" y="6"/>
                    <a:pt x="225" y="62"/>
                    <a:pt x="0" y="118"/>
                  </a:cubicBezTo>
                  <a:lnTo>
                    <a:pt x="0" y="568"/>
                  </a:lnTo>
                  <a:cubicBezTo>
                    <a:pt x="225" y="455"/>
                    <a:pt x="506" y="455"/>
                    <a:pt x="730" y="455"/>
                  </a:cubicBezTo>
                  <a:cubicBezTo>
                    <a:pt x="801" y="451"/>
                    <a:pt x="872" y="449"/>
                    <a:pt x="942" y="449"/>
                  </a:cubicBezTo>
                  <a:cubicBezTo>
                    <a:pt x="2816" y="449"/>
                    <a:pt x="4385" y="1876"/>
                    <a:pt x="4493" y="3825"/>
                  </a:cubicBezTo>
                  <a:cubicBezTo>
                    <a:pt x="4549" y="5173"/>
                    <a:pt x="3819" y="6521"/>
                    <a:pt x="2584" y="7139"/>
                  </a:cubicBezTo>
                  <a:lnTo>
                    <a:pt x="3314" y="7139"/>
                  </a:lnTo>
                  <a:cubicBezTo>
                    <a:pt x="4381" y="6353"/>
                    <a:pt x="4943" y="5061"/>
                    <a:pt x="4886" y="3769"/>
                  </a:cubicBezTo>
                  <a:cubicBezTo>
                    <a:pt x="4830" y="2702"/>
                    <a:pt x="4325" y="1747"/>
                    <a:pt x="3538" y="1017"/>
                  </a:cubicBezTo>
                  <a:cubicBezTo>
                    <a:pt x="2802" y="386"/>
                    <a:pt x="1868" y="1"/>
                    <a:pt x="922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5" name="Google Shape;1685;p16"/>
            <p:cNvSpPr/>
            <p:nvPr/>
          </p:nvSpPr>
          <p:spPr>
            <a:xfrm>
              <a:off x="1856850" y="2590150"/>
              <a:ext cx="40750" cy="34975"/>
            </a:xfrm>
            <a:custGeom>
              <a:rect b="b" l="l" r="r" t="t"/>
              <a:pathLst>
                <a:path extrusionOk="0" h="1399" w="1630">
                  <a:moveTo>
                    <a:pt x="675" y="1"/>
                  </a:moveTo>
                  <a:cubicBezTo>
                    <a:pt x="325" y="1"/>
                    <a:pt x="1" y="275"/>
                    <a:pt x="1" y="725"/>
                  </a:cubicBezTo>
                  <a:cubicBezTo>
                    <a:pt x="1" y="1118"/>
                    <a:pt x="282" y="1399"/>
                    <a:pt x="675" y="1399"/>
                  </a:cubicBezTo>
                  <a:cubicBezTo>
                    <a:pt x="1293" y="1399"/>
                    <a:pt x="1630" y="669"/>
                    <a:pt x="1180" y="219"/>
                  </a:cubicBezTo>
                  <a:cubicBezTo>
                    <a:pt x="1030" y="70"/>
                    <a:pt x="849" y="1"/>
                    <a:pt x="675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6" name="Google Shape;1686;p16"/>
            <p:cNvSpPr/>
            <p:nvPr/>
          </p:nvSpPr>
          <p:spPr>
            <a:xfrm>
              <a:off x="1977600" y="1880925"/>
              <a:ext cx="25300" cy="18275"/>
            </a:xfrm>
            <a:custGeom>
              <a:rect b="b" l="l" r="r" t="t"/>
              <a:pathLst>
                <a:path extrusionOk="0" h="731" w="1012">
                  <a:moveTo>
                    <a:pt x="900" y="1"/>
                  </a:moveTo>
                  <a:lnTo>
                    <a:pt x="1" y="562"/>
                  </a:lnTo>
                  <a:cubicBezTo>
                    <a:pt x="57" y="618"/>
                    <a:pt x="57" y="675"/>
                    <a:pt x="113" y="731"/>
                  </a:cubicBezTo>
                  <a:lnTo>
                    <a:pt x="1012" y="113"/>
                  </a:lnTo>
                  <a:lnTo>
                    <a:pt x="90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7" name="Google Shape;1687;p16"/>
            <p:cNvSpPr/>
            <p:nvPr/>
          </p:nvSpPr>
          <p:spPr>
            <a:xfrm>
              <a:off x="1970600" y="1868300"/>
              <a:ext cx="22475" cy="19675"/>
            </a:xfrm>
            <a:custGeom>
              <a:rect b="b" l="l" r="r" t="t"/>
              <a:pathLst>
                <a:path extrusionOk="0" h="787" w="899">
                  <a:moveTo>
                    <a:pt x="843" y="0"/>
                  </a:moveTo>
                  <a:lnTo>
                    <a:pt x="0" y="674"/>
                  </a:lnTo>
                  <a:lnTo>
                    <a:pt x="112" y="786"/>
                  </a:lnTo>
                  <a:lnTo>
                    <a:pt x="899" y="112"/>
                  </a:lnTo>
                  <a:cubicBezTo>
                    <a:pt x="899" y="56"/>
                    <a:pt x="843" y="0"/>
                    <a:pt x="843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8" name="Google Shape;1688;p16"/>
            <p:cNvSpPr/>
            <p:nvPr/>
          </p:nvSpPr>
          <p:spPr>
            <a:xfrm>
              <a:off x="1984625" y="1893575"/>
              <a:ext cx="25300" cy="15450"/>
            </a:xfrm>
            <a:custGeom>
              <a:rect b="b" l="l" r="r" t="t"/>
              <a:pathLst>
                <a:path extrusionOk="0" h="618" w="1012">
                  <a:moveTo>
                    <a:pt x="899" y="0"/>
                  </a:moveTo>
                  <a:lnTo>
                    <a:pt x="1" y="506"/>
                  </a:lnTo>
                  <a:cubicBezTo>
                    <a:pt x="1" y="562"/>
                    <a:pt x="57" y="562"/>
                    <a:pt x="57" y="618"/>
                  </a:cubicBezTo>
                  <a:lnTo>
                    <a:pt x="1012" y="112"/>
                  </a:lnTo>
                  <a:lnTo>
                    <a:pt x="89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9" name="Google Shape;1689;p16"/>
            <p:cNvSpPr/>
            <p:nvPr/>
          </p:nvSpPr>
          <p:spPr>
            <a:xfrm>
              <a:off x="1990250" y="1907600"/>
              <a:ext cx="26700" cy="12675"/>
            </a:xfrm>
            <a:custGeom>
              <a:rect b="b" l="l" r="r" t="t"/>
              <a:pathLst>
                <a:path extrusionOk="0" h="507" w="1068">
                  <a:moveTo>
                    <a:pt x="955" y="1"/>
                  </a:moveTo>
                  <a:lnTo>
                    <a:pt x="0" y="394"/>
                  </a:lnTo>
                  <a:lnTo>
                    <a:pt x="57" y="506"/>
                  </a:lnTo>
                  <a:lnTo>
                    <a:pt x="1067" y="113"/>
                  </a:lnTo>
                  <a:cubicBezTo>
                    <a:pt x="1011" y="57"/>
                    <a:pt x="1011" y="57"/>
                    <a:pt x="955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0" name="Google Shape;1690;p16"/>
            <p:cNvSpPr/>
            <p:nvPr/>
          </p:nvSpPr>
          <p:spPr>
            <a:xfrm>
              <a:off x="1962175" y="1857050"/>
              <a:ext cx="22475" cy="22500"/>
            </a:xfrm>
            <a:custGeom>
              <a:rect b="b" l="l" r="r" t="t"/>
              <a:pathLst>
                <a:path extrusionOk="0" h="900" w="899">
                  <a:moveTo>
                    <a:pt x="786" y="1"/>
                  </a:moveTo>
                  <a:lnTo>
                    <a:pt x="0" y="787"/>
                  </a:lnTo>
                  <a:lnTo>
                    <a:pt x="112" y="899"/>
                  </a:lnTo>
                  <a:lnTo>
                    <a:pt x="899" y="169"/>
                  </a:lnTo>
                  <a:lnTo>
                    <a:pt x="78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1" name="Google Shape;1691;p16"/>
            <p:cNvSpPr/>
            <p:nvPr/>
          </p:nvSpPr>
          <p:spPr>
            <a:xfrm>
              <a:off x="1998675" y="1935675"/>
              <a:ext cx="25300" cy="8450"/>
            </a:xfrm>
            <a:custGeom>
              <a:rect b="b" l="l" r="r" t="t"/>
              <a:pathLst>
                <a:path extrusionOk="0" h="338" w="1012">
                  <a:moveTo>
                    <a:pt x="1011" y="1"/>
                  </a:moveTo>
                  <a:lnTo>
                    <a:pt x="0" y="169"/>
                  </a:lnTo>
                  <a:cubicBezTo>
                    <a:pt x="0" y="226"/>
                    <a:pt x="0" y="282"/>
                    <a:pt x="0" y="338"/>
                  </a:cubicBezTo>
                  <a:lnTo>
                    <a:pt x="1011" y="169"/>
                  </a:lnTo>
                  <a:lnTo>
                    <a:pt x="101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2" name="Google Shape;1692;p16"/>
            <p:cNvSpPr/>
            <p:nvPr/>
          </p:nvSpPr>
          <p:spPr>
            <a:xfrm>
              <a:off x="1994450" y="1921650"/>
              <a:ext cx="26700" cy="11250"/>
            </a:xfrm>
            <a:custGeom>
              <a:rect b="b" l="l" r="r" t="t"/>
              <a:pathLst>
                <a:path extrusionOk="0" h="450" w="1068">
                  <a:moveTo>
                    <a:pt x="1012" y="0"/>
                  </a:moveTo>
                  <a:lnTo>
                    <a:pt x="1" y="281"/>
                  </a:lnTo>
                  <a:cubicBezTo>
                    <a:pt x="1" y="337"/>
                    <a:pt x="1" y="393"/>
                    <a:pt x="57" y="450"/>
                  </a:cubicBezTo>
                  <a:lnTo>
                    <a:pt x="1068" y="169"/>
                  </a:lnTo>
                  <a:cubicBezTo>
                    <a:pt x="1068" y="113"/>
                    <a:pt x="1012" y="56"/>
                    <a:pt x="1012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3" name="Google Shape;1693;p16"/>
            <p:cNvSpPr/>
            <p:nvPr/>
          </p:nvSpPr>
          <p:spPr>
            <a:xfrm>
              <a:off x="1942500" y="1838800"/>
              <a:ext cx="18275" cy="23900"/>
            </a:xfrm>
            <a:custGeom>
              <a:rect b="b" l="l" r="r" t="t"/>
              <a:pathLst>
                <a:path extrusionOk="0" h="956" w="731">
                  <a:moveTo>
                    <a:pt x="562" y="1"/>
                  </a:moveTo>
                  <a:lnTo>
                    <a:pt x="1" y="899"/>
                  </a:lnTo>
                  <a:lnTo>
                    <a:pt x="169" y="955"/>
                  </a:lnTo>
                  <a:lnTo>
                    <a:pt x="731" y="113"/>
                  </a:lnTo>
                  <a:lnTo>
                    <a:pt x="562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4" name="Google Shape;1694;p16"/>
            <p:cNvSpPr/>
            <p:nvPr/>
          </p:nvSpPr>
          <p:spPr>
            <a:xfrm>
              <a:off x="1897575" y="1817750"/>
              <a:ext cx="8450" cy="25300"/>
            </a:xfrm>
            <a:custGeom>
              <a:rect b="b" l="l" r="r" t="t"/>
              <a:pathLst>
                <a:path extrusionOk="0" h="1012" w="338">
                  <a:moveTo>
                    <a:pt x="169" y="0"/>
                  </a:moveTo>
                  <a:lnTo>
                    <a:pt x="1" y="1011"/>
                  </a:lnTo>
                  <a:lnTo>
                    <a:pt x="169" y="1011"/>
                  </a:lnTo>
                  <a:lnTo>
                    <a:pt x="33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5" name="Google Shape;1695;p16"/>
            <p:cNvSpPr/>
            <p:nvPr/>
          </p:nvSpPr>
          <p:spPr>
            <a:xfrm>
              <a:off x="1908800" y="1820550"/>
              <a:ext cx="11275" cy="26700"/>
            </a:xfrm>
            <a:custGeom>
              <a:rect b="b" l="l" r="r" t="t"/>
              <a:pathLst>
                <a:path extrusionOk="0" h="1068" w="451">
                  <a:moveTo>
                    <a:pt x="338" y="0"/>
                  </a:moveTo>
                  <a:lnTo>
                    <a:pt x="1" y="1011"/>
                  </a:lnTo>
                  <a:lnTo>
                    <a:pt x="169" y="1068"/>
                  </a:lnTo>
                  <a:lnTo>
                    <a:pt x="450" y="57"/>
                  </a:lnTo>
                  <a:lnTo>
                    <a:pt x="33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6" name="Google Shape;1696;p16"/>
            <p:cNvSpPr/>
            <p:nvPr/>
          </p:nvSpPr>
          <p:spPr>
            <a:xfrm>
              <a:off x="1952325" y="1847225"/>
              <a:ext cx="21100" cy="23900"/>
            </a:xfrm>
            <a:custGeom>
              <a:rect b="b" l="l" r="r" t="t"/>
              <a:pathLst>
                <a:path extrusionOk="0" h="956" w="844">
                  <a:moveTo>
                    <a:pt x="731" y="1"/>
                  </a:moveTo>
                  <a:lnTo>
                    <a:pt x="1" y="843"/>
                  </a:lnTo>
                  <a:lnTo>
                    <a:pt x="169" y="955"/>
                  </a:lnTo>
                  <a:lnTo>
                    <a:pt x="843" y="113"/>
                  </a:lnTo>
                  <a:lnTo>
                    <a:pt x="73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7" name="Google Shape;1697;p16"/>
            <p:cNvSpPr/>
            <p:nvPr/>
          </p:nvSpPr>
          <p:spPr>
            <a:xfrm>
              <a:off x="1883525" y="1814925"/>
              <a:ext cx="8450" cy="26700"/>
            </a:xfrm>
            <a:custGeom>
              <a:rect b="b" l="l" r="r" t="t"/>
              <a:pathLst>
                <a:path extrusionOk="0" h="1068" w="338">
                  <a:moveTo>
                    <a:pt x="113" y="1"/>
                  </a:moveTo>
                  <a:lnTo>
                    <a:pt x="1" y="1068"/>
                  </a:lnTo>
                  <a:lnTo>
                    <a:pt x="226" y="1068"/>
                  </a:lnTo>
                  <a:lnTo>
                    <a:pt x="338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8" name="Google Shape;1698;p16"/>
            <p:cNvSpPr/>
            <p:nvPr/>
          </p:nvSpPr>
          <p:spPr>
            <a:xfrm>
              <a:off x="1921450" y="1824750"/>
              <a:ext cx="14050" cy="26725"/>
            </a:xfrm>
            <a:custGeom>
              <a:rect b="b" l="l" r="r" t="t"/>
              <a:pathLst>
                <a:path extrusionOk="0" h="1069" w="562">
                  <a:moveTo>
                    <a:pt x="393" y="1"/>
                  </a:moveTo>
                  <a:lnTo>
                    <a:pt x="0" y="1012"/>
                  </a:lnTo>
                  <a:lnTo>
                    <a:pt x="113" y="1068"/>
                  </a:lnTo>
                  <a:lnTo>
                    <a:pt x="562" y="57"/>
                  </a:lnTo>
                  <a:lnTo>
                    <a:pt x="39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9" name="Google Shape;1699;p16"/>
            <p:cNvSpPr/>
            <p:nvPr/>
          </p:nvSpPr>
          <p:spPr>
            <a:xfrm>
              <a:off x="1931275" y="1831775"/>
              <a:ext cx="16875" cy="25300"/>
            </a:xfrm>
            <a:custGeom>
              <a:rect b="b" l="l" r="r" t="t"/>
              <a:pathLst>
                <a:path extrusionOk="0" h="1012" w="675">
                  <a:moveTo>
                    <a:pt x="506" y="1"/>
                  </a:moveTo>
                  <a:lnTo>
                    <a:pt x="0" y="956"/>
                  </a:lnTo>
                  <a:lnTo>
                    <a:pt x="169" y="1012"/>
                  </a:lnTo>
                  <a:lnTo>
                    <a:pt x="674" y="57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0" name="Google Shape;1700;p16"/>
            <p:cNvSpPr/>
            <p:nvPr/>
          </p:nvSpPr>
          <p:spPr>
            <a:xfrm>
              <a:off x="2000075" y="1949725"/>
              <a:ext cx="26700" cy="7050"/>
            </a:xfrm>
            <a:custGeom>
              <a:rect b="b" l="l" r="r" t="t"/>
              <a:pathLst>
                <a:path extrusionOk="0" h="282" w="1068">
                  <a:moveTo>
                    <a:pt x="1068" y="1"/>
                  </a:moveTo>
                  <a:lnTo>
                    <a:pt x="57" y="113"/>
                  </a:lnTo>
                  <a:cubicBezTo>
                    <a:pt x="1" y="169"/>
                    <a:pt x="1" y="225"/>
                    <a:pt x="1" y="281"/>
                  </a:cubicBezTo>
                  <a:lnTo>
                    <a:pt x="1068" y="169"/>
                  </a:lnTo>
                  <a:lnTo>
                    <a:pt x="1068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1" name="Google Shape;1701;p16"/>
            <p:cNvSpPr/>
            <p:nvPr/>
          </p:nvSpPr>
          <p:spPr>
            <a:xfrm>
              <a:off x="1851250" y="1965175"/>
              <a:ext cx="174125" cy="153075"/>
            </a:xfrm>
            <a:custGeom>
              <a:rect b="b" l="l" r="r" t="t"/>
              <a:pathLst>
                <a:path extrusionOk="0" h="6123" w="6965">
                  <a:moveTo>
                    <a:pt x="5954" y="0"/>
                  </a:moveTo>
                  <a:lnTo>
                    <a:pt x="5954" y="169"/>
                  </a:lnTo>
                  <a:lnTo>
                    <a:pt x="6291" y="169"/>
                  </a:lnTo>
                  <a:lnTo>
                    <a:pt x="6291" y="506"/>
                  </a:lnTo>
                  <a:lnTo>
                    <a:pt x="5954" y="506"/>
                  </a:lnTo>
                  <a:lnTo>
                    <a:pt x="5954" y="674"/>
                  </a:lnTo>
                  <a:lnTo>
                    <a:pt x="6291" y="674"/>
                  </a:lnTo>
                  <a:cubicBezTo>
                    <a:pt x="6291" y="787"/>
                    <a:pt x="6234" y="955"/>
                    <a:pt x="6234" y="1068"/>
                  </a:cubicBezTo>
                  <a:lnTo>
                    <a:pt x="5897" y="1011"/>
                  </a:lnTo>
                  <a:lnTo>
                    <a:pt x="5897" y="1068"/>
                  </a:lnTo>
                  <a:lnTo>
                    <a:pt x="5897" y="1180"/>
                  </a:lnTo>
                  <a:lnTo>
                    <a:pt x="6234" y="1236"/>
                  </a:lnTo>
                  <a:cubicBezTo>
                    <a:pt x="6234" y="1348"/>
                    <a:pt x="6178" y="1461"/>
                    <a:pt x="6178" y="1573"/>
                  </a:cubicBezTo>
                  <a:lnTo>
                    <a:pt x="5841" y="1461"/>
                  </a:lnTo>
                  <a:cubicBezTo>
                    <a:pt x="5841" y="1517"/>
                    <a:pt x="5785" y="1573"/>
                    <a:pt x="5785" y="1629"/>
                  </a:cubicBezTo>
                  <a:lnTo>
                    <a:pt x="6122" y="1742"/>
                  </a:lnTo>
                  <a:lnTo>
                    <a:pt x="6010" y="2079"/>
                  </a:lnTo>
                  <a:lnTo>
                    <a:pt x="5617" y="1910"/>
                  </a:lnTo>
                  <a:lnTo>
                    <a:pt x="5560" y="2079"/>
                  </a:lnTo>
                  <a:lnTo>
                    <a:pt x="5897" y="2191"/>
                  </a:lnTo>
                  <a:cubicBezTo>
                    <a:pt x="5841" y="2303"/>
                    <a:pt x="5785" y="2415"/>
                    <a:pt x="5729" y="2528"/>
                  </a:cubicBezTo>
                  <a:lnTo>
                    <a:pt x="5448" y="2359"/>
                  </a:lnTo>
                  <a:lnTo>
                    <a:pt x="5336" y="2528"/>
                  </a:lnTo>
                  <a:lnTo>
                    <a:pt x="5617" y="2696"/>
                  </a:lnTo>
                  <a:cubicBezTo>
                    <a:pt x="5560" y="2809"/>
                    <a:pt x="5504" y="2921"/>
                    <a:pt x="5448" y="2977"/>
                  </a:cubicBezTo>
                  <a:lnTo>
                    <a:pt x="5167" y="2809"/>
                  </a:lnTo>
                  <a:lnTo>
                    <a:pt x="5055" y="2977"/>
                  </a:lnTo>
                  <a:lnTo>
                    <a:pt x="5336" y="3146"/>
                  </a:lnTo>
                  <a:lnTo>
                    <a:pt x="5167" y="3426"/>
                  </a:lnTo>
                  <a:lnTo>
                    <a:pt x="4886" y="3202"/>
                  </a:lnTo>
                  <a:lnTo>
                    <a:pt x="4774" y="3314"/>
                  </a:lnTo>
                  <a:lnTo>
                    <a:pt x="4999" y="3539"/>
                  </a:lnTo>
                  <a:cubicBezTo>
                    <a:pt x="4943" y="3595"/>
                    <a:pt x="4830" y="3707"/>
                    <a:pt x="4774" y="3820"/>
                  </a:cubicBezTo>
                  <a:lnTo>
                    <a:pt x="4549" y="3539"/>
                  </a:lnTo>
                  <a:lnTo>
                    <a:pt x="4437" y="3707"/>
                  </a:lnTo>
                  <a:lnTo>
                    <a:pt x="4662" y="3932"/>
                  </a:lnTo>
                  <a:lnTo>
                    <a:pt x="4381" y="4157"/>
                  </a:lnTo>
                  <a:lnTo>
                    <a:pt x="4156" y="3876"/>
                  </a:lnTo>
                  <a:lnTo>
                    <a:pt x="4044" y="4044"/>
                  </a:lnTo>
                  <a:lnTo>
                    <a:pt x="4269" y="4269"/>
                  </a:lnTo>
                  <a:lnTo>
                    <a:pt x="3988" y="4494"/>
                  </a:lnTo>
                  <a:lnTo>
                    <a:pt x="3763" y="4213"/>
                  </a:lnTo>
                  <a:lnTo>
                    <a:pt x="3651" y="4325"/>
                  </a:lnTo>
                  <a:lnTo>
                    <a:pt x="3819" y="4606"/>
                  </a:lnTo>
                  <a:lnTo>
                    <a:pt x="3538" y="4774"/>
                  </a:lnTo>
                  <a:lnTo>
                    <a:pt x="3370" y="4494"/>
                  </a:lnTo>
                  <a:lnTo>
                    <a:pt x="3201" y="4550"/>
                  </a:lnTo>
                  <a:lnTo>
                    <a:pt x="3370" y="4831"/>
                  </a:lnTo>
                  <a:lnTo>
                    <a:pt x="3033" y="4999"/>
                  </a:lnTo>
                  <a:lnTo>
                    <a:pt x="2921" y="4718"/>
                  </a:lnTo>
                  <a:lnTo>
                    <a:pt x="2752" y="4774"/>
                  </a:lnTo>
                  <a:lnTo>
                    <a:pt x="2864" y="5111"/>
                  </a:lnTo>
                  <a:lnTo>
                    <a:pt x="2527" y="5224"/>
                  </a:lnTo>
                  <a:lnTo>
                    <a:pt x="2471" y="4887"/>
                  </a:lnTo>
                  <a:lnTo>
                    <a:pt x="2303" y="4943"/>
                  </a:lnTo>
                  <a:lnTo>
                    <a:pt x="2415" y="5280"/>
                  </a:lnTo>
                  <a:cubicBezTo>
                    <a:pt x="2247" y="5280"/>
                    <a:pt x="2134" y="5336"/>
                    <a:pt x="2022" y="5336"/>
                  </a:cubicBezTo>
                  <a:lnTo>
                    <a:pt x="1966" y="4999"/>
                  </a:lnTo>
                  <a:lnTo>
                    <a:pt x="1797" y="4999"/>
                  </a:lnTo>
                  <a:lnTo>
                    <a:pt x="1854" y="5336"/>
                  </a:lnTo>
                  <a:lnTo>
                    <a:pt x="1517" y="5448"/>
                  </a:lnTo>
                  <a:lnTo>
                    <a:pt x="1517" y="5111"/>
                  </a:lnTo>
                  <a:lnTo>
                    <a:pt x="1348" y="5111"/>
                  </a:lnTo>
                  <a:lnTo>
                    <a:pt x="1348" y="5448"/>
                  </a:lnTo>
                  <a:lnTo>
                    <a:pt x="955" y="5448"/>
                  </a:lnTo>
                  <a:lnTo>
                    <a:pt x="955" y="5111"/>
                  </a:lnTo>
                  <a:lnTo>
                    <a:pt x="786" y="5111"/>
                  </a:lnTo>
                  <a:lnTo>
                    <a:pt x="786" y="5448"/>
                  </a:lnTo>
                  <a:lnTo>
                    <a:pt x="449" y="5448"/>
                  </a:lnTo>
                  <a:lnTo>
                    <a:pt x="506" y="5111"/>
                  </a:lnTo>
                  <a:lnTo>
                    <a:pt x="337" y="5111"/>
                  </a:lnTo>
                  <a:lnTo>
                    <a:pt x="337" y="5448"/>
                  </a:lnTo>
                  <a:lnTo>
                    <a:pt x="0" y="5392"/>
                  </a:lnTo>
                  <a:lnTo>
                    <a:pt x="0" y="6066"/>
                  </a:lnTo>
                  <a:lnTo>
                    <a:pt x="225" y="6066"/>
                  </a:lnTo>
                  <a:lnTo>
                    <a:pt x="225" y="6122"/>
                  </a:lnTo>
                  <a:lnTo>
                    <a:pt x="1573" y="6122"/>
                  </a:lnTo>
                  <a:lnTo>
                    <a:pt x="2022" y="6066"/>
                  </a:lnTo>
                  <a:cubicBezTo>
                    <a:pt x="2191" y="6010"/>
                    <a:pt x="2415" y="5954"/>
                    <a:pt x="2584" y="5898"/>
                  </a:cubicBezTo>
                  <a:cubicBezTo>
                    <a:pt x="2808" y="5842"/>
                    <a:pt x="3089" y="5785"/>
                    <a:pt x="3314" y="5673"/>
                  </a:cubicBezTo>
                  <a:cubicBezTo>
                    <a:pt x="3595" y="5561"/>
                    <a:pt x="3932" y="5392"/>
                    <a:pt x="4212" y="5224"/>
                  </a:cubicBezTo>
                  <a:cubicBezTo>
                    <a:pt x="4606" y="4943"/>
                    <a:pt x="4999" y="4662"/>
                    <a:pt x="5280" y="4325"/>
                  </a:cubicBezTo>
                  <a:cubicBezTo>
                    <a:pt x="5841" y="3763"/>
                    <a:pt x="6291" y="3089"/>
                    <a:pt x="6627" y="2359"/>
                  </a:cubicBezTo>
                  <a:cubicBezTo>
                    <a:pt x="6684" y="2191"/>
                    <a:pt x="6684" y="2079"/>
                    <a:pt x="6740" y="1910"/>
                  </a:cubicBezTo>
                  <a:cubicBezTo>
                    <a:pt x="6852" y="1517"/>
                    <a:pt x="6964" y="1124"/>
                    <a:pt x="6964" y="787"/>
                  </a:cubicBezTo>
                  <a:lnTo>
                    <a:pt x="6964" y="618"/>
                  </a:lnTo>
                  <a:lnTo>
                    <a:pt x="6964" y="57"/>
                  </a:lnTo>
                  <a:lnTo>
                    <a:pt x="696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2" name="Google Shape;1702;p16"/>
            <p:cNvSpPr/>
            <p:nvPr/>
          </p:nvSpPr>
          <p:spPr>
            <a:xfrm>
              <a:off x="1851250" y="1813525"/>
              <a:ext cx="25300" cy="28100"/>
            </a:xfrm>
            <a:custGeom>
              <a:rect b="b" l="l" r="r" t="t"/>
              <a:pathLst>
                <a:path extrusionOk="0" h="1124" w="1012">
                  <a:moveTo>
                    <a:pt x="899" y="1"/>
                  </a:moveTo>
                  <a:cubicBezTo>
                    <a:pt x="674" y="1"/>
                    <a:pt x="506" y="1"/>
                    <a:pt x="337" y="57"/>
                  </a:cubicBezTo>
                  <a:lnTo>
                    <a:pt x="0" y="57"/>
                  </a:lnTo>
                  <a:lnTo>
                    <a:pt x="0" y="787"/>
                  </a:lnTo>
                  <a:lnTo>
                    <a:pt x="337" y="787"/>
                  </a:lnTo>
                  <a:lnTo>
                    <a:pt x="337" y="1124"/>
                  </a:lnTo>
                  <a:lnTo>
                    <a:pt x="506" y="1124"/>
                  </a:lnTo>
                  <a:lnTo>
                    <a:pt x="506" y="787"/>
                  </a:lnTo>
                  <a:lnTo>
                    <a:pt x="843" y="787"/>
                  </a:lnTo>
                  <a:lnTo>
                    <a:pt x="843" y="1124"/>
                  </a:lnTo>
                  <a:lnTo>
                    <a:pt x="1011" y="1124"/>
                  </a:lnTo>
                  <a:lnTo>
                    <a:pt x="101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3" name="Google Shape;1703;p16"/>
            <p:cNvSpPr/>
            <p:nvPr/>
          </p:nvSpPr>
          <p:spPr>
            <a:xfrm>
              <a:off x="1851250" y="1841600"/>
              <a:ext cx="25" cy="1450"/>
            </a:xfrm>
            <a:custGeom>
              <a:rect b="b" l="l" r="r" t="t"/>
              <a:pathLst>
                <a:path extrusionOk="0" h="58" w="1">
                  <a:moveTo>
                    <a:pt x="0" y="57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4" name="Google Shape;1704;p16"/>
            <p:cNvSpPr/>
            <p:nvPr/>
          </p:nvSpPr>
          <p:spPr>
            <a:xfrm>
              <a:off x="1851250" y="1868300"/>
              <a:ext cx="21075" cy="12650"/>
            </a:xfrm>
            <a:custGeom>
              <a:rect b="b" l="l" r="r" t="t"/>
              <a:pathLst>
                <a:path extrusionOk="0" h="506" w="843">
                  <a:moveTo>
                    <a:pt x="843" y="0"/>
                  </a:moveTo>
                  <a:cubicBezTo>
                    <a:pt x="562" y="0"/>
                    <a:pt x="281" y="0"/>
                    <a:pt x="0" y="112"/>
                  </a:cubicBezTo>
                  <a:lnTo>
                    <a:pt x="0" y="506"/>
                  </a:lnTo>
                  <a:cubicBezTo>
                    <a:pt x="281" y="393"/>
                    <a:pt x="562" y="393"/>
                    <a:pt x="843" y="393"/>
                  </a:cubicBezTo>
                  <a:lnTo>
                    <a:pt x="84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5" name="Google Shape;1705;p16"/>
            <p:cNvSpPr/>
            <p:nvPr/>
          </p:nvSpPr>
          <p:spPr>
            <a:xfrm>
              <a:off x="1851250" y="2014325"/>
              <a:ext cx="105325" cy="51300"/>
            </a:xfrm>
            <a:custGeom>
              <a:rect b="b" l="l" r="r" t="t"/>
              <a:pathLst>
                <a:path extrusionOk="0" h="2052" w="4213">
                  <a:moveTo>
                    <a:pt x="3932" y="0"/>
                  </a:moveTo>
                  <a:cubicBezTo>
                    <a:pt x="3242" y="1058"/>
                    <a:pt x="2063" y="1664"/>
                    <a:pt x="826" y="1664"/>
                  </a:cubicBezTo>
                  <a:cubicBezTo>
                    <a:pt x="552" y="1664"/>
                    <a:pt x="275" y="1634"/>
                    <a:pt x="0" y="1573"/>
                  </a:cubicBezTo>
                  <a:lnTo>
                    <a:pt x="0" y="1966"/>
                  </a:lnTo>
                  <a:cubicBezTo>
                    <a:pt x="278" y="2023"/>
                    <a:pt x="558" y="2052"/>
                    <a:pt x="835" y="2052"/>
                  </a:cubicBezTo>
                  <a:cubicBezTo>
                    <a:pt x="2181" y="2052"/>
                    <a:pt x="3467" y="1389"/>
                    <a:pt x="4212" y="225"/>
                  </a:cubicBezTo>
                  <a:lnTo>
                    <a:pt x="3932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6" name="Google Shape;1706;p16"/>
            <p:cNvSpPr/>
            <p:nvPr/>
          </p:nvSpPr>
          <p:spPr>
            <a:xfrm>
              <a:off x="1851250" y="1916025"/>
              <a:ext cx="74425" cy="102525"/>
            </a:xfrm>
            <a:custGeom>
              <a:rect b="b" l="l" r="r" t="t"/>
              <a:pathLst>
                <a:path extrusionOk="0" h="4101" w="2977">
                  <a:moveTo>
                    <a:pt x="899" y="1"/>
                  </a:moveTo>
                  <a:cubicBezTo>
                    <a:pt x="618" y="1"/>
                    <a:pt x="281" y="113"/>
                    <a:pt x="0" y="225"/>
                  </a:cubicBezTo>
                  <a:lnTo>
                    <a:pt x="0" y="899"/>
                  </a:lnTo>
                  <a:cubicBezTo>
                    <a:pt x="281" y="675"/>
                    <a:pt x="562" y="618"/>
                    <a:pt x="899" y="618"/>
                  </a:cubicBezTo>
                  <a:cubicBezTo>
                    <a:pt x="2808" y="618"/>
                    <a:pt x="2808" y="3483"/>
                    <a:pt x="899" y="3483"/>
                  </a:cubicBezTo>
                  <a:cubicBezTo>
                    <a:pt x="562" y="3483"/>
                    <a:pt x="281" y="3371"/>
                    <a:pt x="0" y="3202"/>
                  </a:cubicBezTo>
                  <a:lnTo>
                    <a:pt x="0" y="3876"/>
                  </a:lnTo>
                  <a:cubicBezTo>
                    <a:pt x="281" y="3988"/>
                    <a:pt x="618" y="4101"/>
                    <a:pt x="899" y="4101"/>
                  </a:cubicBezTo>
                  <a:cubicBezTo>
                    <a:pt x="2022" y="4101"/>
                    <a:pt x="2977" y="3146"/>
                    <a:pt x="2921" y="2023"/>
                  </a:cubicBezTo>
                  <a:cubicBezTo>
                    <a:pt x="2921" y="899"/>
                    <a:pt x="2022" y="1"/>
                    <a:pt x="899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7" name="Google Shape;1707;p16"/>
            <p:cNvSpPr/>
            <p:nvPr/>
          </p:nvSpPr>
          <p:spPr>
            <a:xfrm>
              <a:off x="2181200" y="2125250"/>
              <a:ext cx="344050" cy="333275"/>
            </a:xfrm>
            <a:custGeom>
              <a:rect b="b" l="l" r="r" t="t"/>
              <a:pathLst>
                <a:path extrusionOk="0" h="13331" w="13762">
                  <a:moveTo>
                    <a:pt x="9156" y="0"/>
                  </a:moveTo>
                  <a:lnTo>
                    <a:pt x="9043" y="393"/>
                  </a:lnTo>
                  <a:cubicBezTo>
                    <a:pt x="11683" y="1404"/>
                    <a:pt x="13368" y="4100"/>
                    <a:pt x="13199" y="6965"/>
                  </a:cubicBezTo>
                  <a:cubicBezTo>
                    <a:pt x="12919" y="10166"/>
                    <a:pt x="10391" y="12693"/>
                    <a:pt x="7190" y="12918"/>
                  </a:cubicBezTo>
                  <a:cubicBezTo>
                    <a:pt x="7000" y="12935"/>
                    <a:pt x="6812" y="12943"/>
                    <a:pt x="6625" y="12943"/>
                  </a:cubicBezTo>
                  <a:cubicBezTo>
                    <a:pt x="3651" y="12943"/>
                    <a:pt x="1025" y="10879"/>
                    <a:pt x="338" y="7919"/>
                  </a:cubicBezTo>
                  <a:lnTo>
                    <a:pt x="1" y="7976"/>
                  </a:lnTo>
                  <a:cubicBezTo>
                    <a:pt x="619" y="10952"/>
                    <a:pt x="3146" y="13087"/>
                    <a:pt x="6179" y="13311"/>
                  </a:cubicBezTo>
                  <a:cubicBezTo>
                    <a:pt x="6353" y="13324"/>
                    <a:pt x="6525" y="13331"/>
                    <a:pt x="6697" y="13331"/>
                  </a:cubicBezTo>
                  <a:cubicBezTo>
                    <a:pt x="10241" y="13331"/>
                    <a:pt x="13271" y="10607"/>
                    <a:pt x="13593" y="6965"/>
                  </a:cubicBezTo>
                  <a:cubicBezTo>
                    <a:pt x="13761" y="3932"/>
                    <a:pt x="12020" y="1123"/>
                    <a:pt x="9156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8" name="Google Shape;1708;p16"/>
            <p:cNvSpPr/>
            <p:nvPr/>
          </p:nvSpPr>
          <p:spPr>
            <a:xfrm>
              <a:off x="2266850" y="2208775"/>
              <a:ext cx="170350" cy="154850"/>
            </a:xfrm>
            <a:custGeom>
              <a:rect b="b" l="l" r="r" t="t"/>
              <a:pathLst>
                <a:path extrusionOk="0" h="6194" w="6814">
                  <a:moveTo>
                    <a:pt x="3324" y="219"/>
                  </a:moveTo>
                  <a:cubicBezTo>
                    <a:pt x="4380" y="219"/>
                    <a:pt x="5437" y="773"/>
                    <a:pt x="5954" y="1995"/>
                  </a:cubicBezTo>
                  <a:cubicBezTo>
                    <a:pt x="6814" y="4123"/>
                    <a:pt x="5109" y="6012"/>
                    <a:pt x="3251" y="6012"/>
                  </a:cubicBezTo>
                  <a:cubicBezTo>
                    <a:pt x="2559" y="6012"/>
                    <a:pt x="1846" y="5750"/>
                    <a:pt x="1236" y="5140"/>
                  </a:cubicBezTo>
                  <a:cubicBezTo>
                    <a:pt x="731" y="4635"/>
                    <a:pt x="394" y="3904"/>
                    <a:pt x="394" y="3118"/>
                  </a:cubicBezTo>
                  <a:cubicBezTo>
                    <a:pt x="394" y="1289"/>
                    <a:pt x="1857" y="219"/>
                    <a:pt x="3324" y="219"/>
                  </a:cubicBezTo>
                  <a:close/>
                  <a:moveTo>
                    <a:pt x="3279" y="1"/>
                  </a:moveTo>
                  <a:cubicBezTo>
                    <a:pt x="1700" y="1"/>
                    <a:pt x="113" y="1040"/>
                    <a:pt x="1" y="3118"/>
                  </a:cubicBezTo>
                  <a:cubicBezTo>
                    <a:pt x="113" y="5168"/>
                    <a:pt x="1700" y="6193"/>
                    <a:pt x="3279" y="6193"/>
                  </a:cubicBezTo>
                  <a:cubicBezTo>
                    <a:pt x="4859" y="6193"/>
                    <a:pt x="6432" y="5168"/>
                    <a:pt x="6516" y="3118"/>
                  </a:cubicBezTo>
                  <a:cubicBezTo>
                    <a:pt x="6432" y="1040"/>
                    <a:pt x="4859" y="1"/>
                    <a:pt x="3279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9" name="Google Shape;1709;p16"/>
            <p:cNvSpPr/>
            <p:nvPr/>
          </p:nvSpPr>
          <p:spPr>
            <a:xfrm>
              <a:off x="2321625" y="2266650"/>
              <a:ext cx="46350" cy="39750"/>
            </a:xfrm>
            <a:custGeom>
              <a:rect b="b" l="l" r="r" t="t"/>
              <a:pathLst>
                <a:path extrusionOk="0" h="1590" w="1854">
                  <a:moveTo>
                    <a:pt x="1072" y="0"/>
                  </a:moveTo>
                  <a:cubicBezTo>
                    <a:pt x="875" y="0"/>
                    <a:pt x="672" y="75"/>
                    <a:pt x="506" y="241"/>
                  </a:cubicBezTo>
                  <a:cubicBezTo>
                    <a:pt x="0" y="747"/>
                    <a:pt x="393" y="1589"/>
                    <a:pt x="1067" y="1589"/>
                  </a:cubicBezTo>
                  <a:cubicBezTo>
                    <a:pt x="1517" y="1589"/>
                    <a:pt x="1854" y="1196"/>
                    <a:pt x="1854" y="803"/>
                  </a:cubicBezTo>
                  <a:cubicBezTo>
                    <a:pt x="1854" y="313"/>
                    <a:pt x="1474" y="0"/>
                    <a:pt x="1072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0" name="Google Shape;1710;p16"/>
            <p:cNvSpPr/>
            <p:nvPr/>
          </p:nvSpPr>
          <p:spPr>
            <a:xfrm>
              <a:off x="1851250" y="2564725"/>
              <a:ext cx="103925" cy="118925"/>
            </a:xfrm>
            <a:custGeom>
              <a:rect b="b" l="l" r="r" t="t"/>
              <a:pathLst>
                <a:path extrusionOk="0" h="4757" w="4157">
                  <a:moveTo>
                    <a:pt x="3426" y="1"/>
                  </a:moveTo>
                  <a:lnTo>
                    <a:pt x="3089" y="225"/>
                  </a:lnTo>
                  <a:cubicBezTo>
                    <a:pt x="3763" y="1180"/>
                    <a:pt x="3707" y="2472"/>
                    <a:pt x="2977" y="3371"/>
                  </a:cubicBezTo>
                  <a:cubicBezTo>
                    <a:pt x="2450" y="4019"/>
                    <a:pt x="1689" y="4375"/>
                    <a:pt x="905" y="4375"/>
                  </a:cubicBezTo>
                  <a:cubicBezTo>
                    <a:pt x="602" y="4375"/>
                    <a:pt x="297" y="4322"/>
                    <a:pt x="0" y="4213"/>
                  </a:cubicBezTo>
                  <a:lnTo>
                    <a:pt x="0" y="4606"/>
                  </a:lnTo>
                  <a:cubicBezTo>
                    <a:pt x="318" y="4707"/>
                    <a:pt x="639" y="4756"/>
                    <a:pt x="954" y="4756"/>
                  </a:cubicBezTo>
                  <a:cubicBezTo>
                    <a:pt x="1863" y="4756"/>
                    <a:pt x="2715" y="4346"/>
                    <a:pt x="3258" y="3595"/>
                  </a:cubicBezTo>
                  <a:cubicBezTo>
                    <a:pt x="4100" y="2584"/>
                    <a:pt x="4156" y="1124"/>
                    <a:pt x="3426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1" name="Google Shape;1711;p16"/>
            <p:cNvSpPr/>
            <p:nvPr/>
          </p:nvSpPr>
          <p:spPr>
            <a:xfrm>
              <a:off x="1859675" y="2133675"/>
              <a:ext cx="190975" cy="304700"/>
            </a:xfrm>
            <a:custGeom>
              <a:rect b="b" l="l" r="r" t="t"/>
              <a:pathLst>
                <a:path extrusionOk="0" h="12188" w="7639">
                  <a:moveTo>
                    <a:pt x="0" y="0"/>
                  </a:moveTo>
                  <a:lnTo>
                    <a:pt x="0" y="1123"/>
                  </a:lnTo>
                  <a:lnTo>
                    <a:pt x="506" y="1123"/>
                  </a:lnTo>
                  <a:lnTo>
                    <a:pt x="506" y="5504"/>
                  </a:lnTo>
                  <a:lnTo>
                    <a:pt x="0" y="5504"/>
                  </a:lnTo>
                  <a:lnTo>
                    <a:pt x="0" y="6628"/>
                  </a:lnTo>
                  <a:lnTo>
                    <a:pt x="506" y="6628"/>
                  </a:lnTo>
                  <a:lnTo>
                    <a:pt x="506" y="11121"/>
                  </a:lnTo>
                  <a:lnTo>
                    <a:pt x="0" y="11121"/>
                  </a:lnTo>
                  <a:lnTo>
                    <a:pt x="0" y="12188"/>
                  </a:lnTo>
                  <a:lnTo>
                    <a:pt x="1123" y="12188"/>
                  </a:lnTo>
                  <a:lnTo>
                    <a:pt x="1123" y="11121"/>
                  </a:lnTo>
                  <a:lnTo>
                    <a:pt x="618" y="11121"/>
                  </a:lnTo>
                  <a:lnTo>
                    <a:pt x="618" y="6628"/>
                  </a:lnTo>
                  <a:lnTo>
                    <a:pt x="1123" y="6628"/>
                  </a:lnTo>
                  <a:lnTo>
                    <a:pt x="1123" y="6122"/>
                  </a:lnTo>
                  <a:lnTo>
                    <a:pt x="6571" y="6122"/>
                  </a:lnTo>
                  <a:lnTo>
                    <a:pt x="6571" y="6628"/>
                  </a:lnTo>
                  <a:lnTo>
                    <a:pt x="7638" y="6628"/>
                  </a:lnTo>
                  <a:lnTo>
                    <a:pt x="7638" y="5504"/>
                  </a:lnTo>
                  <a:lnTo>
                    <a:pt x="6571" y="5504"/>
                  </a:lnTo>
                  <a:lnTo>
                    <a:pt x="6571" y="6010"/>
                  </a:lnTo>
                  <a:lnTo>
                    <a:pt x="1123" y="6010"/>
                  </a:lnTo>
                  <a:lnTo>
                    <a:pt x="1123" y="5504"/>
                  </a:lnTo>
                  <a:lnTo>
                    <a:pt x="618" y="5504"/>
                  </a:lnTo>
                  <a:lnTo>
                    <a:pt x="618" y="1123"/>
                  </a:lnTo>
                  <a:lnTo>
                    <a:pt x="1123" y="1123"/>
                  </a:lnTo>
                  <a:lnTo>
                    <a:pt x="112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2" name="Google Shape;1712;p16"/>
            <p:cNvSpPr/>
            <p:nvPr/>
          </p:nvSpPr>
          <p:spPr>
            <a:xfrm>
              <a:off x="2553300" y="2136475"/>
              <a:ext cx="43550" cy="29500"/>
            </a:xfrm>
            <a:custGeom>
              <a:rect b="b" l="l" r="r" t="t"/>
              <a:pathLst>
                <a:path extrusionOk="0" h="1180" w="1742">
                  <a:moveTo>
                    <a:pt x="1685" y="0"/>
                  </a:moveTo>
                  <a:lnTo>
                    <a:pt x="0" y="1011"/>
                  </a:lnTo>
                  <a:lnTo>
                    <a:pt x="56" y="1180"/>
                  </a:lnTo>
                  <a:lnTo>
                    <a:pt x="1741" y="169"/>
                  </a:lnTo>
                  <a:lnTo>
                    <a:pt x="168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3" name="Google Shape;1713;p16"/>
            <p:cNvSpPr/>
            <p:nvPr/>
          </p:nvSpPr>
          <p:spPr>
            <a:xfrm>
              <a:off x="2564525" y="2161750"/>
              <a:ext cx="44950" cy="23900"/>
            </a:xfrm>
            <a:custGeom>
              <a:rect b="b" l="l" r="r" t="t"/>
              <a:pathLst>
                <a:path extrusionOk="0" h="956" w="1798">
                  <a:moveTo>
                    <a:pt x="1742" y="0"/>
                  </a:moveTo>
                  <a:lnTo>
                    <a:pt x="1" y="843"/>
                  </a:lnTo>
                  <a:cubicBezTo>
                    <a:pt x="1" y="899"/>
                    <a:pt x="1" y="955"/>
                    <a:pt x="57" y="955"/>
                  </a:cubicBezTo>
                  <a:lnTo>
                    <a:pt x="1798" y="169"/>
                  </a:lnTo>
                  <a:lnTo>
                    <a:pt x="1742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4" name="Google Shape;1714;p16"/>
            <p:cNvSpPr/>
            <p:nvPr/>
          </p:nvSpPr>
          <p:spPr>
            <a:xfrm>
              <a:off x="2572950" y="2188425"/>
              <a:ext cx="47775" cy="19675"/>
            </a:xfrm>
            <a:custGeom>
              <a:rect b="b" l="l" r="r" t="t"/>
              <a:pathLst>
                <a:path extrusionOk="0" h="787" w="1911">
                  <a:moveTo>
                    <a:pt x="1854" y="1"/>
                  </a:moveTo>
                  <a:lnTo>
                    <a:pt x="1" y="675"/>
                  </a:lnTo>
                  <a:cubicBezTo>
                    <a:pt x="1" y="731"/>
                    <a:pt x="57" y="731"/>
                    <a:pt x="57" y="787"/>
                  </a:cubicBezTo>
                  <a:lnTo>
                    <a:pt x="1910" y="169"/>
                  </a:lnTo>
                  <a:lnTo>
                    <a:pt x="1854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5" name="Google Shape;1715;p16"/>
            <p:cNvSpPr/>
            <p:nvPr/>
          </p:nvSpPr>
          <p:spPr>
            <a:xfrm>
              <a:off x="2539250" y="2112600"/>
              <a:ext cx="42150" cy="33725"/>
            </a:xfrm>
            <a:custGeom>
              <a:rect b="b" l="l" r="r" t="t"/>
              <a:pathLst>
                <a:path extrusionOk="0" h="1349" w="1686">
                  <a:moveTo>
                    <a:pt x="1573" y="1"/>
                  </a:moveTo>
                  <a:lnTo>
                    <a:pt x="1" y="1180"/>
                  </a:lnTo>
                  <a:lnTo>
                    <a:pt x="113" y="1349"/>
                  </a:lnTo>
                  <a:lnTo>
                    <a:pt x="1686" y="169"/>
                  </a:lnTo>
                  <a:lnTo>
                    <a:pt x="157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6" name="Google Shape;1716;p16"/>
            <p:cNvSpPr/>
            <p:nvPr/>
          </p:nvSpPr>
          <p:spPr>
            <a:xfrm>
              <a:off x="2587000" y="2269875"/>
              <a:ext cx="49175" cy="7025"/>
            </a:xfrm>
            <a:custGeom>
              <a:rect b="b" l="l" r="r" t="t"/>
              <a:pathLst>
                <a:path extrusionOk="0" h="281" w="1967">
                  <a:moveTo>
                    <a:pt x="1966" y="0"/>
                  </a:moveTo>
                  <a:lnTo>
                    <a:pt x="0" y="112"/>
                  </a:lnTo>
                  <a:cubicBezTo>
                    <a:pt x="0" y="169"/>
                    <a:pt x="0" y="281"/>
                    <a:pt x="0" y="281"/>
                  </a:cubicBezTo>
                  <a:lnTo>
                    <a:pt x="1966" y="169"/>
                  </a:lnTo>
                  <a:cubicBezTo>
                    <a:pt x="1966" y="112"/>
                    <a:pt x="1966" y="56"/>
                    <a:pt x="1966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7" name="Google Shape;1717;p16"/>
            <p:cNvSpPr/>
            <p:nvPr/>
          </p:nvSpPr>
          <p:spPr>
            <a:xfrm>
              <a:off x="2585600" y="2243200"/>
              <a:ext cx="47750" cy="11250"/>
            </a:xfrm>
            <a:custGeom>
              <a:rect b="b" l="l" r="r" t="t"/>
              <a:pathLst>
                <a:path extrusionOk="0" h="450" w="1910">
                  <a:moveTo>
                    <a:pt x="1910" y="0"/>
                  </a:moveTo>
                  <a:lnTo>
                    <a:pt x="0" y="281"/>
                  </a:lnTo>
                  <a:cubicBezTo>
                    <a:pt x="0" y="337"/>
                    <a:pt x="0" y="393"/>
                    <a:pt x="0" y="449"/>
                  </a:cubicBezTo>
                  <a:lnTo>
                    <a:pt x="1910" y="168"/>
                  </a:lnTo>
                  <a:cubicBezTo>
                    <a:pt x="1910" y="112"/>
                    <a:pt x="1910" y="56"/>
                    <a:pt x="1910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8" name="Google Shape;1718;p16"/>
            <p:cNvSpPr/>
            <p:nvPr/>
          </p:nvSpPr>
          <p:spPr>
            <a:xfrm>
              <a:off x="2579975" y="2215100"/>
              <a:ext cx="49175" cy="15475"/>
            </a:xfrm>
            <a:custGeom>
              <a:rect b="b" l="l" r="r" t="t"/>
              <a:pathLst>
                <a:path extrusionOk="0" h="619" w="1967">
                  <a:moveTo>
                    <a:pt x="1910" y="1"/>
                  </a:moveTo>
                  <a:lnTo>
                    <a:pt x="0" y="450"/>
                  </a:lnTo>
                  <a:lnTo>
                    <a:pt x="57" y="619"/>
                  </a:lnTo>
                  <a:lnTo>
                    <a:pt x="1966" y="113"/>
                  </a:lnTo>
                  <a:lnTo>
                    <a:pt x="191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9" name="Google Shape;1719;p16"/>
            <p:cNvSpPr/>
            <p:nvPr/>
          </p:nvSpPr>
          <p:spPr>
            <a:xfrm>
              <a:off x="2358125" y="1998875"/>
              <a:ext cx="7050" cy="49175"/>
            </a:xfrm>
            <a:custGeom>
              <a:rect b="b" l="l" r="r" t="t"/>
              <a:pathLst>
                <a:path extrusionOk="0" h="1967" w="282">
                  <a:moveTo>
                    <a:pt x="113" y="0"/>
                  </a:moveTo>
                  <a:lnTo>
                    <a:pt x="0" y="1966"/>
                  </a:lnTo>
                  <a:lnTo>
                    <a:pt x="169" y="1966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0" name="Google Shape;1720;p16"/>
            <p:cNvSpPr/>
            <p:nvPr/>
          </p:nvSpPr>
          <p:spPr>
            <a:xfrm>
              <a:off x="2426925" y="2014325"/>
              <a:ext cx="21075" cy="47750"/>
            </a:xfrm>
            <a:custGeom>
              <a:rect b="b" l="l" r="r" t="t"/>
              <a:pathLst>
                <a:path extrusionOk="0" h="1910" w="843">
                  <a:moveTo>
                    <a:pt x="674" y="0"/>
                  </a:moveTo>
                  <a:lnTo>
                    <a:pt x="1" y="1854"/>
                  </a:lnTo>
                  <a:lnTo>
                    <a:pt x="169" y="1910"/>
                  </a:lnTo>
                  <a:lnTo>
                    <a:pt x="843" y="56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1" name="Google Shape;1721;p16"/>
            <p:cNvSpPr/>
            <p:nvPr/>
          </p:nvSpPr>
          <p:spPr>
            <a:xfrm>
              <a:off x="2405875" y="2007300"/>
              <a:ext cx="15450" cy="47750"/>
            </a:xfrm>
            <a:custGeom>
              <a:rect b="b" l="l" r="r" t="t"/>
              <a:pathLst>
                <a:path extrusionOk="0" h="1910" w="618">
                  <a:moveTo>
                    <a:pt x="449" y="0"/>
                  </a:moveTo>
                  <a:lnTo>
                    <a:pt x="0" y="1854"/>
                  </a:lnTo>
                  <a:lnTo>
                    <a:pt x="112" y="1910"/>
                  </a:lnTo>
                  <a:lnTo>
                    <a:pt x="618" y="57"/>
                  </a:lnTo>
                  <a:lnTo>
                    <a:pt x="44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2" name="Google Shape;1722;p16"/>
            <p:cNvSpPr/>
            <p:nvPr/>
          </p:nvSpPr>
          <p:spPr>
            <a:xfrm>
              <a:off x="2382000" y="2001675"/>
              <a:ext cx="11250" cy="49175"/>
            </a:xfrm>
            <a:custGeom>
              <a:rect b="b" l="l" r="r" t="t"/>
              <a:pathLst>
                <a:path extrusionOk="0" h="1967" w="450">
                  <a:moveTo>
                    <a:pt x="281" y="1"/>
                  </a:moveTo>
                  <a:lnTo>
                    <a:pt x="0" y="1966"/>
                  </a:lnTo>
                  <a:lnTo>
                    <a:pt x="169" y="1966"/>
                  </a:lnTo>
                  <a:lnTo>
                    <a:pt x="45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3" name="Google Shape;1723;p16"/>
            <p:cNvSpPr/>
            <p:nvPr/>
          </p:nvSpPr>
          <p:spPr>
            <a:xfrm>
              <a:off x="2488700" y="2053625"/>
              <a:ext cx="33725" cy="42150"/>
            </a:xfrm>
            <a:custGeom>
              <a:rect b="b" l="l" r="r" t="t"/>
              <a:pathLst>
                <a:path extrusionOk="0" h="1686" w="1349">
                  <a:moveTo>
                    <a:pt x="1180" y="1"/>
                  </a:moveTo>
                  <a:lnTo>
                    <a:pt x="1" y="1573"/>
                  </a:lnTo>
                  <a:lnTo>
                    <a:pt x="169" y="1686"/>
                  </a:lnTo>
                  <a:lnTo>
                    <a:pt x="1349" y="113"/>
                  </a:lnTo>
                  <a:lnTo>
                    <a:pt x="118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4" name="Google Shape;1724;p16"/>
            <p:cNvSpPr/>
            <p:nvPr/>
          </p:nvSpPr>
          <p:spPr>
            <a:xfrm>
              <a:off x="2506950" y="2071875"/>
              <a:ext cx="36550" cy="39350"/>
            </a:xfrm>
            <a:custGeom>
              <a:rect b="b" l="l" r="r" t="t"/>
              <a:pathLst>
                <a:path extrusionOk="0" h="1574" w="1462">
                  <a:moveTo>
                    <a:pt x="1349" y="1"/>
                  </a:moveTo>
                  <a:lnTo>
                    <a:pt x="1" y="1461"/>
                  </a:lnTo>
                  <a:lnTo>
                    <a:pt x="169" y="1574"/>
                  </a:lnTo>
                  <a:lnTo>
                    <a:pt x="1461" y="113"/>
                  </a:lnTo>
                  <a:lnTo>
                    <a:pt x="134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5" name="Google Shape;1725;p16"/>
            <p:cNvSpPr/>
            <p:nvPr/>
          </p:nvSpPr>
          <p:spPr>
            <a:xfrm>
              <a:off x="2469050" y="2039600"/>
              <a:ext cx="29500" cy="43550"/>
            </a:xfrm>
            <a:custGeom>
              <a:rect b="b" l="l" r="r" t="t"/>
              <a:pathLst>
                <a:path extrusionOk="0" h="1742" w="1180">
                  <a:moveTo>
                    <a:pt x="1011" y="0"/>
                  </a:moveTo>
                  <a:lnTo>
                    <a:pt x="0" y="1629"/>
                  </a:lnTo>
                  <a:lnTo>
                    <a:pt x="169" y="1741"/>
                  </a:lnTo>
                  <a:lnTo>
                    <a:pt x="1180" y="56"/>
                  </a:lnTo>
                  <a:lnTo>
                    <a:pt x="101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6" name="Google Shape;1726;p16"/>
            <p:cNvSpPr/>
            <p:nvPr/>
          </p:nvSpPr>
          <p:spPr>
            <a:xfrm>
              <a:off x="2449400" y="2025550"/>
              <a:ext cx="25300" cy="46350"/>
            </a:xfrm>
            <a:custGeom>
              <a:rect b="b" l="l" r="r" t="t"/>
              <a:pathLst>
                <a:path extrusionOk="0" h="1854" w="1012">
                  <a:moveTo>
                    <a:pt x="843" y="0"/>
                  </a:moveTo>
                  <a:lnTo>
                    <a:pt x="0" y="1742"/>
                  </a:lnTo>
                  <a:lnTo>
                    <a:pt x="169" y="1854"/>
                  </a:lnTo>
                  <a:lnTo>
                    <a:pt x="1011" y="57"/>
                  </a:lnTo>
                  <a:lnTo>
                    <a:pt x="84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7" name="Google Shape;1727;p16"/>
            <p:cNvSpPr/>
            <p:nvPr/>
          </p:nvSpPr>
          <p:spPr>
            <a:xfrm>
              <a:off x="2525225" y="2091550"/>
              <a:ext cx="39325" cy="36525"/>
            </a:xfrm>
            <a:custGeom>
              <a:rect b="b" l="l" r="r" t="t"/>
              <a:pathLst>
                <a:path extrusionOk="0" h="1461" w="1573">
                  <a:moveTo>
                    <a:pt x="1460" y="0"/>
                  </a:moveTo>
                  <a:lnTo>
                    <a:pt x="0" y="1348"/>
                  </a:lnTo>
                  <a:lnTo>
                    <a:pt x="112" y="1461"/>
                  </a:lnTo>
                  <a:lnTo>
                    <a:pt x="1573" y="113"/>
                  </a:lnTo>
                  <a:lnTo>
                    <a:pt x="146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8" name="Google Shape;1728;p16"/>
            <p:cNvSpPr/>
            <p:nvPr/>
          </p:nvSpPr>
          <p:spPr>
            <a:xfrm>
              <a:off x="2521000" y="2102775"/>
              <a:ext cx="51975" cy="43550"/>
            </a:xfrm>
            <a:custGeom>
              <a:rect b="b" l="l" r="r" t="t"/>
              <a:pathLst>
                <a:path extrusionOk="0" h="1742" w="2079">
                  <a:moveTo>
                    <a:pt x="1966" y="1"/>
                  </a:moveTo>
                  <a:lnTo>
                    <a:pt x="1" y="1573"/>
                  </a:lnTo>
                  <a:lnTo>
                    <a:pt x="113" y="1742"/>
                  </a:lnTo>
                  <a:lnTo>
                    <a:pt x="2079" y="113"/>
                  </a:lnTo>
                  <a:lnTo>
                    <a:pt x="196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9" name="Google Shape;1729;p16"/>
            <p:cNvSpPr/>
            <p:nvPr/>
          </p:nvSpPr>
          <p:spPr>
            <a:xfrm>
              <a:off x="2556100" y="2175800"/>
              <a:ext cx="60400" cy="28100"/>
            </a:xfrm>
            <a:custGeom>
              <a:rect b="b" l="l" r="r" t="t"/>
              <a:pathLst>
                <a:path extrusionOk="0" h="1124" w="2416">
                  <a:moveTo>
                    <a:pt x="2360" y="0"/>
                  </a:moveTo>
                  <a:lnTo>
                    <a:pt x="1" y="955"/>
                  </a:lnTo>
                  <a:cubicBezTo>
                    <a:pt x="1" y="1011"/>
                    <a:pt x="1" y="1067"/>
                    <a:pt x="57" y="1123"/>
                  </a:cubicBezTo>
                  <a:lnTo>
                    <a:pt x="2416" y="112"/>
                  </a:lnTo>
                  <a:lnTo>
                    <a:pt x="236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0" name="Google Shape;1730;p16"/>
            <p:cNvSpPr/>
            <p:nvPr/>
          </p:nvSpPr>
          <p:spPr>
            <a:xfrm>
              <a:off x="2546275" y="2149100"/>
              <a:ext cx="57600" cy="33725"/>
            </a:xfrm>
            <a:custGeom>
              <a:rect b="b" l="l" r="r" t="t"/>
              <a:pathLst>
                <a:path extrusionOk="0" h="1349" w="2304">
                  <a:moveTo>
                    <a:pt x="2247" y="1"/>
                  </a:moveTo>
                  <a:lnTo>
                    <a:pt x="0" y="1237"/>
                  </a:lnTo>
                  <a:cubicBezTo>
                    <a:pt x="0" y="1237"/>
                    <a:pt x="0" y="1293"/>
                    <a:pt x="57" y="1349"/>
                  </a:cubicBezTo>
                  <a:lnTo>
                    <a:pt x="2303" y="169"/>
                  </a:lnTo>
                  <a:lnTo>
                    <a:pt x="224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1" name="Google Shape;1731;p16"/>
            <p:cNvSpPr/>
            <p:nvPr/>
          </p:nvSpPr>
          <p:spPr>
            <a:xfrm>
              <a:off x="2533650" y="2125250"/>
              <a:ext cx="54775" cy="39325"/>
            </a:xfrm>
            <a:custGeom>
              <a:rect b="b" l="l" r="r" t="t"/>
              <a:pathLst>
                <a:path extrusionOk="0" h="1573" w="2191">
                  <a:moveTo>
                    <a:pt x="2134" y="0"/>
                  </a:moveTo>
                  <a:lnTo>
                    <a:pt x="0" y="1404"/>
                  </a:lnTo>
                  <a:lnTo>
                    <a:pt x="112" y="1573"/>
                  </a:lnTo>
                  <a:lnTo>
                    <a:pt x="2190" y="169"/>
                  </a:lnTo>
                  <a:lnTo>
                    <a:pt x="213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2" name="Google Shape;1732;p16"/>
            <p:cNvSpPr/>
            <p:nvPr/>
          </p:nvSpPr>
          <p:spPr>
            <a:xfrm>
              <a:off x="2563125" y="2202475"/>
              <a:ext cx="61800" cy="21075"/>
            </a:xfrm>
            <a:custGeom>
              <a:rect b="b" l="l" r="r" t="t"/>
              <a:pathLst>
                <a:path extrusionOk="0" h="843" w="2472">
                  <a:moveTo>
                    <a:pt x="2416" y="0"/>
                  </a:moveTo>
                  <a:lnTo>
                    <a:pt x="0" y="674"/>
                  </a:lnTo>
                  <a:lnTo>
                    <a:pt x="57" y="843"/>
                  </a:lnTo>
                  <a:lnTo>
                    <a:pt x="2472" y="169"/>
                  </a:lnTo>
                  <a:cubicBezTo>
                    <a:pt x="2472" y="113"/>
                    <a:pt x="2416" y="56"/>
                    <a:pt x="2416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3" name="Google Shape;1733;p16"/>
            <p:cNvSpPr/>
            <p:nvPr/>
          </p:nvSpPr>
          <p:spPr>
            <a:xfrm>
              <a:off x="2568750" y="2229150"/>
              <a:ext cx="63200" cy="16875"/>
            </a:xfrm>
            <a:custGeom>
              <a:rect b="b" l="l" r="r" t="t"/>
              <a:pathLst>
                <a:path extrusionOk="0" h="675" w="2528">
                  <a:moveTo>
                    <a:pt x="2528" y="0"/>
                  </a:moveTo>
                  <a:lnTo>
                    <a:pt x="56" y="506"/>
                  </a:lnTo>
                  <a:lnTo>
                    <a:pt x="0" y="674"/>
                  </a:lnTo>
                  <a:lnTo>
                    <a:pt x="2528" y="169"/>
                  </a:lnTo>
                  <a:cubicBezTo>
                    <a:pt x="2528" y="113"/>
                    <a:pt x="2528" y="57"/>
                    <a:pt x="2528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4" name="Google Shape;1734;p16"/>
            <p:cNvSpPr/>
            <p:nvPr/>
          </p:nvSpPr>
          <p:spPr>
            <a:xfrm>
              <a:off x="2571550" y="2257225"/>
              <a:ext cx="63200" cy="9850"/>
            </a:xfrm>
            <a:custGeom>
              <a:rect b="b" l="l" r="r" t="t"/>
              <a:pathLst>
                <a:path extrusionOk="0" h="394" w="2528">
                  <a:moveTo>
                    <a:pt x="2528" y="1"/>
                  </a:moveTo>
                  <a:lnTo>
                    <a:pt x="0" y="225"/>
                  </a:lnTo>
                  <a:cubicBezTo>
                    <a:pt x="0" y="281"/>
                    <a:pt x="0" y="338"/>
                    <a:pt x="0" y="394"/>
                  </a:cubicBezTo>
                  <a:lnTo>
                    <a:pt x="2528" y="169"/>
                  </a:lnTo>
                  <a:lnTo>
                    <a:pt x="2528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5" name="Google Shape;1735;p16"/>
            <p:cNvSpPr/>
            <p:nvPr/>
          </p:nvSpPr>
          <p:spPr>
            <a:xfrm>
              <a:off x="2412875" y="2010100"/>
              <a:ext cx="22500" cy="61800"/>
            </a:xfrm>
            <a:custGeom>
              <a:rect b="b" l="l" r="r" t="t"/>
              <a:pathLst>
                <a:path extrusionOk="0" h="2472" w="900">
                  <a:moveTo>
                    <a:pt x="731" y="1"/>
                  </a:moveTo>
                  <a:lnTo>
                    <a:pt x="1" y="2472"/>
                  </a:lnTo>
                  <a:lnTo>
                    <a:pt x="113" y="2472"/>
                  </a:lnTo>
                  <a:lnTo>
                    <a:pt x="900" y="57"/>
                  </a:lnTo>
                  <a:lnTo>
                    <a:pt x="73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6" name="Google Shape;1736;p16"/>
            <p:cNvSpPr/>
            <p:nvPr/>
          </p:nvSpPr>
          <p:spPr>
            <a:xfrm>
              <a:off x="2391825" y="2004500"/>
              <a:ext cx="16875" cy="61800"/>
            </a:xfrm>
            <a:custGeom>
              <a:rect b="b" l="l" r="r" t="t"/>
              <a:pathLst>
                <a:path extrusionOk="0" h="2472" w="675">
                  <a:moveTo>
                    <a:pt x="506" y="0"/>
                  </a:moveTo>
                  <a:lnTo>
                    <a:pt x="0" y="2471"/>
                  </a:lnTo>
                  <a:lnTo>
                    <a:pt x="169" y="2471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7" name="Google Shape;1737;p16"/>
            <p:cNvSpPr/>
            <p:nvPr/>
          </p:nvSpPr>
          <p:spPr>
            <a:xfrm>
              <a:off x="2369350" y="2000275"/>
              <a:ext cx="9850" cy="63200"/>
            </a:xfrm>
            <a:custGeom>
              <a:rect b="b" l="l" r="r" t="t"/>
              <a:pathLst>
                <a:path extrusionOk="0" h="2528" w="394">
                  <a:moveTo>
                    <a:pt x="225" y="1"/>
                  </a:moveTo>
                  <a:lnTo>
                    <a:pt x="1" y="2528"/>
                  </a:lnTo>
                  <a:lnTo>
                    <a:pt x="169" y="2528"/>
                  </a:lnTo>
                  <a:lnTo>
                    <a:pt x="394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8" name="Google Shape;1738;p16"/>
            <p:cNvSpPr/>
            <p:nvPr/>
          </p:nvSpPr>
          <p:spPr>
            <a:xfrm>
              <a:off x="2505550" y="2081725"/>
              <a:ext cx="47775" cy="47750"/>
            </a:xfrm>
            <a:custGeom>
              <a:rect b="b" l="l" r="r" t="t"/>
              <a:pathLst>
                <a:path extrusionOk="0" h="1910" w="1911">
                  <a:moveTo>
                    <a:pt x="1798" y="0"/>
                  </a:moveTo>
                  <a:lnTo>
                    <a:pt x="1" y="1797"/>
                  </a:lnTo>
                  <a:cubicBezTo>
                    <a:pt x="57" y="1854"/>
                    <a:pt x="113" y="1910"/>
                    <a:pt x="169" y="1910"/>
                  </a:cubicBezTo>
                  <a:lnTo>
                    <a:pt x="1910" y="112"/>
                  </a:lnTo>
                  <a:lnTo>
                    <a:pt x="179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9" name="Google Shape;1739;p16"/>
            <p:cNvSpPr/>
            <p:nvPr/>
          </p:nvSpPr>
          <p:spPr>
            <a:xfrm>
              <a:off x="2490100" y="2063450"/>
              <a:ext cx="43575" cy="50575"/>
            </a:xfrm>
            <a:custGeom>
              <a:rect b="b" l="l" r="r" t="t"/>
              <a:pathLst>
                <a:path extrusionOk="0" h="2023" w="1743">
                  <a:moveTo>
                    <a:pt x="1574" y="1"/>
                  </a:moveTo>
                  <a:lnTo>
                    <a:pt x="1" y="1967"/>
                  </a:lnTo>
                  <a:lnTo>
                    <a:pt x="113" y="2023"/>
                  </a:lnTo>
                  <a:lnTo>
                    <a:pt x="1742" y="113"/>
                  </a:lnTo>
                  <a:lnTo>
                    <a:pt x="1574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0" name="Google Shape;1740;p16"/>
            <p:cNvSpPr/>
            <p:nvPr/>
          </p:nvSpPr>
          <p:spPr>
            <a:xfrm>
              <a:off x="2453600" y="2031175"/>
              <a:ext cx="32325" cy="59000"/>
            </a:xfrm>
            <a:custGeom>
              <a:rect b="b" l="l" r="r" t="t"/>
              <a:pathLst>
                <a:path extrusionOk="0" h="2360" w="1293">
                  <a:moveTo>
                    <a:pt x="1180" y="0"/>
                  </a:moveTo>
                  <a:lnTo>
                    <a:pt x="1" y="2247"/>
                  </a:lnTo>
                  <a:lnTo>
                    <a:pt x="113" y="2359"/>
                  </a:lnTo>
                  <a:lnTo>
                    <a:pt x="1292" y="112"/>
                  </a:lnTo>
                  <a:lnTo>
                    <a:pt x="118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1" name="Google Shape;1741;p16"/>
            <p:cNvSpPr/>
            <p:nvPr/>
          </p:nvSpPr>
          <p:spPr>
            <a:xfrm>
              <a:off x="2471850" y="2046600"/>
              <a:ext cx="39350" cy="54800"/>
            </a:xfrm>
            <a:custGeom>
              <a:rect b="b" l="l" r="r" t="t"/>
              <a:pathLst>
                <a:path extrusionOk="0" h="2192" w="1574">
                  <a:moveTo>
                    <a:pt x="1405" y="1"/>
                  </a:moveTo>
                  <a:lnTo>
                    <a:pt x="1" y="2135"/>
                  </a:lnTo>
                  <a:lnTo>
                    <a:pt x="169" y="2191"/>
                  </a:lnTo>
                  <a:lnTo>
                    <a:pt x="1573" y="113"/>
                  </a:lnTo>
                  <a:lnTo>
                    <a:pt x="140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2" name="Google Shape;1742;p16"/>
            <p:cNvSpPr/>
            <p:nvPr/>
          </p:nvSpPr>
          <p:spPr>
            <a:xfrm>
              <a:off x="2433950" y="2019925"/>
              <a:ext cx="28100" cy="60400"/>
            </a:xfrm>
            <a:custGeom>
              <a:rect b="b" l="l" r="r" t="t"/>
              <a:pathLst>
                <a:path extrusionOk="0" h="2416" w="1124">
                  <a:moveTo>
                    <a:pt x="955" y="1"/>
                  </a:moveTo>
                  <a:lnTo>
                    <a:pt x="0" y="2360"/>
                  </a:lnTo>
                  <a:lnTo>
                    <a:pt x="113" y="2416"/>
                  </a:lnTo>
                  <a:lnTo>
                    <a:pt x="1124" y="57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3" name="Google Shape;1743;p16"/>
            <p:cNvSpPr/>
            <p:nvPr/>
          </p:nvSpPr>
          <p:spPr>
            <a:xfrm>
              <a:off x="2053425" y="1998875"/>
              <a:ext cx="579925" cy="574825"/>
            </a:xfrm>
            <a:custGeom>
              <a:rect b="b" l="l" r="r" t="t"/>
              <a:pathLst>
                <a:path extrusionOk="0" h="22993" w="23197">
                  <a:moveTo>
                    <a:pt x="11739" y="0"/>
                  </a:moveTo>
                  <a:cubicBezTo>
                    <a:pt x="11402" y="0"/>
                    <a:pt x="11121" y="0"/>
                    <a:pt x="10784" y="57"/>
                  </a:cubicBezTo>
                  <a:lnTo>
                    <a:pt x="10616" y="57"/>
                  </a:lnTo>
                  <a:cubicBezTo>
                    <a:pt x="10279" y="57"/>
                    <a:pt x="9998" y="113"/>
                    <a:pt x="9661" y="169"/>
                  </a:cubicBezTo>
                  <a:lnTo>
                    <a:pt x="9493" y="225"/>
                  </a:lnTo>
                  <a:cubicBezTo>
                    <a:pt x="9156" y="281"/>
                    <a:pt x="8875" y="337"/>
                    <a:pt x="8538" y="450"/>
                  </a:cubicBezTo>
                  <a:lnTo>
                    <a:pt x="8425" y="506"/>
                  </a:lnTo>
                  <a:cubicBezTo>
                    <a:pt x="8145" y="562"/>
                    <a:pt x="7808" y="674"/>
                    <a:pt x="7471" y="843"/>
                  </a:cubicBezTo>
                  <a:lnTo>
                    <a:pt x="7358" y="899"/>
                  </a:lnTo>
                  <a:cubicBezTo>
                    <a:pt x="7021" y="1011"/>
                    <a:pt x="6741" y="1124"/>
                    <a:pt x="6404" y="1292"/>
                  </a:cubicBezTo>
                  <a:cubicBezTo>
                    <a:pt x="3708" y="2696"/>
                    <a:pt x="1686" y="5168"/>
                    <a:pt x="787" y="8088"/>
                  </a:cubicBezTo>
                  <a:lnTo>
                    <a:pt x="787" y="8200"/>
                  </a:lnTo>
                  <a:cubicBezTo>
                    <a:pt x="1" y="10728"/>
                    <a:pt x="113" y="13368"/>
                    <a:pt x="1124" y="15783"/>
                  </a:cubicBezTo>
                  <a:cubicBezTo>
                    <a:pt x="1236" y="16120"/>
                    <a:pt x="1405" y="16513"/>
                    <a:pt x="1573" y="16850"/>
                  </a:cubicBezTo>
                  <a:lnTo>
                    <a:pt x="1686" y="16962"/>
                  </a:lnTo>
                  <a:cubicBezTo>
                    <a:pt x="1742" y="17131"/>
                    <a:pt x="1798" y="17243"/>
                    <a:pt x="1910" y="17355"/>
                  </a:cubicBezTo>
                  <a:cubicBezTo>
                    <a:pt x="1910" y="17411"/>
                    <a:pt x="1910" y="17411"/>
                    <a:pt x="1967" y="17468"/>
                  </a:cubicBezTo>
                  <a:lnTo>
                    <a:pt x="2191" y="17861"/>
                  </a:lnTo>
                  <a:lnTo>
                    <a:pt x="2191" y="17917"/>
                  </a:lnTo>
                  <a:lnTo>
                    <a:pt x="2247" y="17973"/>
                  </a:lnTo>
                  <a:cubicBezTo>
                    <a:pt x="2304" y="18085"/>
                    <a:pt x="2416" y="18198"/>
                    <a:pt x="2472" y="18310"/>
                  </a:cubicBezTo>
                  <a:cubicBezTo>
                    <a:pt x="2809" y="18759"/>
                    <a:pt x="3202" y="19152"/>
                    <a:pt x="3595" y="19546"/>
                  </a:cubicBezTo>
                  <a:lnTo>
                    <a:pt x="3708" y="19714"/>
                  </a:lnTo>
                  <a:cubicBezTo>
                    <a:pt x="3764" y="19770"/>
                    <a:pt x="3876" y="19883"/>
                    <a:pt x="3988" y="19995"/>
                  </a:cubicBezTo>
                  <a:lnTo>
                    <a:pt x="4157" y="20107"/>
                  </a:lnTo>
                  <a:lnTo>
                    <a:pt x="4438" y="20332"/>
                  </a:lnTo>
                  <a:lnTo>
                    <a:pt x="4550" y="20444"/>
                  </a:lnTo>
                  <a:lnTo>
                    <a:pt x="4831" y="20669"/>
                  </a:lnTo>
                  <a:lnTo>
                    <a:pt x="4999" y="20781"/>
                  </a:lnTo>
                  <a:lnTo>
                    <a:pt x="5280" y="21006"/>
                  </a:lnTo>
                  <a:lnTo>
                    <a:pt x="5449" y="21118"/>
                  </a:lnTo>
                  <a:lnTo>
                    <a:pt x="5786" y="21343"/>
                  </a:lnTo>
                  <a:lnTo>
                    <a:pt x="5954" y="21455"/>
                  </a:lnTo>
                  <a:cubicBezTo>
                    <a:pt x="6235" y="21568"/>
                    <a:pt x="6516" y="21736"/>
                    <a:pt x="6797" y="21848"/>
                  </a:cubicBezTo>
                  <a:lnTo>
                    <a:pt x="6965" y="21961"/>
                  </a:lnTo>
                  <a:cubicBezTo>
                    <a:pt x="7246" y="22073"/>
                    <a:pt x="7527" y="22185"/>
                    <a:pt x="7864" y="22298"/>
                  </a:cubicBezTo>
                  <a:cubicBezTo>
                    <a:pt x="8032" y="22354"/>
                    <a:pt x="8145" y="22466"/>
                    <a:pt x="8313" y="22466"/>
                  </a:cubicBezTo>
                  <a:cubicBezTo>
                    <a:pt x="9464" y="22821"/>
                    <a:pt x="10634" y="22992"/>
                    <a:pt x="11787" y="22992"/>
                  </a:cubicBezTo>
                  <a:cubicBezTo>
                    <a:pt x="15920" y="22992"/>
                    <a:pt x="19829" y="20795"/>
                    <a:pt x="21849" y="17018"/>
                  </a:cubicBezTo>
                  <a:cubicBezTo>
                    <a:pt x="22242" y="16344"/>
                    <a:pt x="22523" y="15614"/>
                    <a:pt x="22747" y="14884"/>
                  </a:cubicBezTo>
                  <a:lnTo>
                    <a:pt x="22804" y="14772"/>
                  </a:lnTo>
                  <a:cubicBezTo>
                    <a:pt x="22804" y="14659"/>
                    <a:pt x="22860" y="14491"/>
                    <a:pt x="22916" y="14379"/>
                  </a:cubicBezTo>
                  <a:lnTo>
                    <a:pt x="22972" y="14210"/>
                  </a:lnTo>
                  <a:cubicBezTo>
                    <a:pt x="22972" y="14098"/>
                    <a:pt x="23028" y="13985"/>
                    <a:pt x="23028" y="13873"/>
                  </a:cubicBezTo>
                  <a:lnTo>
                    <a:pt x="23028" y="13705"/>
                  </a:lnTo>
                  <a:cubicBezTo>
                    <a:pt x="23028" y="13536"/>
                    <a:pt x="23084" y="13424"/>
                    <a:pt x="23141" y="13255"/>
                  </a:cubicBezTo>
                  <a:lnTo>
                    <a:pt x="23141" y="13087"/>
                  </a:lnTo>
                  <a:cubicBezTo>
                    <a:pt x="23141" y="12918"/>
                    <a:pt x="23141" y="12750"/>
                    <a:pt x="23141" y="12637"/>
                  </a:cubicBezTo>
                  <a:lnTo>
                    <a:pt x="23141" y="12581"/>
                  </a:lnTo>
                  <a:lnTo>
                    <a:pt x="23141" y="12188"/>
                  </a:lnTo>
                  <a:cubicBezTo>
                    <a:pt x="23197" y="12132"/>
                    <a:pt x="23197" y="12020"/>
                    <a:pt x="23141" y="12020"/>
                  </a:cubicBezTo>
                  <a:lnTo>
                    <a:pt x="23141" y="11626"/>
                  </a:lnTo>
                  <a:lnTo>
                    <a:pt x="23141" y="11514"/>
                  </a:lnTo>
                  <a:lnTo>
                    <a:pt x="20782" y="11514"/>
                  </a:lnTo>
                  <a:lnTo>
                    <a:pt x="20782" y="11683"/>
                  </a:lnTo>
                  <a:lnTo>
                    <a:pt x="21287" y="11683"/>
                  </a:lnTo>
                  <a:lnTo>
                    <a:pt x="21287" y="12413"/>
                  </a:lnTo>
                  <a:lnTo>
                    <a:pt x="20725" y="12300"/>
                  </a:lnTo>
                  <a:cubicBezTo>
                    <a:pt x="20725" y="12357"/>
                    <a:pt x="20725" y="12413"/>
                    <a:pt x="20725" y="12525"/>
                  </a:cubicBezTo>
                  <a:lnTo>
                    <a:pt x="21231" y="12525"/>
                  </a:lnTo>
                  <a:cubicBezTo>
                    <a:pt x="21231" y="12806"/>
                    <a:pt x="21175" y="13087"/>
                    <a:pt x="21119" y="13311"/>
                  </a:cubicBezTo>
                  <a:lnTo>
                    <a:pt x="20613" y="13199"/>
                  </a:lnTo>
                  <a:lnTo>
                    <a:pt x="20613" y="13368"/>
                  </a:lnTo>
                  <a:lnTo>
                    <a:pt x="21119" y="13480"/>
                  </a:lnTo>
                  <a:cubicBezTo>
                    <a:pt x="21062" y="13705"/>
                    <a:pt x="21006" y="13985"/>
                    <a:pt x="20894" y="14210"/>
                  </a:cubicBezTo>
                  <a:lnTo>
                    <a:pt x="20445" y="14042"/>
                  </a:lnTo>
                  <a:cubicBezTo>
                    <a:pt x="20445" y="14098"/>
                    <a:pt x="20388" y="14154"/>
                    <a:pt x="20388" y="14210"/>
                  </a:cubicBezTo>
                  <a:lnTo>
                    <a:pt x="20894" y="14322"/>
                  </a:lnTo>
                  <a:cubicBezTo>
                    <a:pt x="20782" y="14603"/>
                    <a:pt x="20725" y="14828"/>
                    <a:pt x="20613" y="15052"/>
                  </a:cubicBezTo>
                  <a:lnTo>
                    <a:pt x="20164" y="14884"/>
                  </a:lnTo>
                  <a:lnTo>
                    <a:pt x="20108" y="14996"/>
                  </a:lnTo>
                  <a:lnTo>
                    <a:pt x="20557" y="15221"/>
                  </a:lnTo>
                  <a:cubicBezTo>
                    <a:pt x="20445" y="15446"/>
                    <a:pt x="20332" y="15670"/>
                    <a:pt x="20220" y="15895"/>
                  </a:cubicBezTo>
                  <a:lnTo>
                    <a:pt x="19771" y="15670"/>
                  </a:lnTo>
                  <a:lnTo>
                    <a:pt x="19714" y="15839"/>
                  </a:lnTo>
                  <a:lnTo>
                    <a:pt x="20164" y="16063"/>
                  </a:lnTo>
                  <a:cubicBezTo>
                    <a:pt x="19995" y="16288"/>
                    <a:pt x="19883" y="16513"/>
                    <a:pt x="19714" y="16737"/>
                  </a:cubicBezTo>
                  <a:lnTo>
                    <a:pt x="19321" y="16457"/>
                  </a:lnTo>
                  <a:cubicBezTo>
                    <a:pt x="19321" y="16513"/>
                    <a:pt x="19265" y="16569"/>
                    <a:pt x="19209" y="16625"/>
                  </a:cubicBezTo>
                  <a:lnTo>
                    <a:pt x="19658" y="16906"/>
                  </a:lnTo>
                  <a:cubicBezTo>
                    <a:pt x="19490" y="17074"/>
                    <a:pt x="19378" y="17299"/>
                    <a:pt x="19209" y="17468"/>
                  </a:cubicBezTo>
                  <a:lnTo>
                    <a:pt x="18816" y="17187"/>
                  </a:lnTo>
                  <a:lnTo>
                    <a:pt x="18704" y="17299"/>
                  </a:lnTo>
                  <a:lnTo>
                    <a:pt x="19097" y="17636"/>
                  </a:lnTo>
                  <a:cubicBezTo>
                    <a:pt x="18928" y="17805"/>
                    <a:pt x="18760" y="18029"/>
                    <a:pt x="18591" y="18198"/>
                  </a:cubicBezTo>
                  <a:lnTo>
                    <a:pt x="18198" y="17861"/>
                  </a:lnTo>
                  <a:lnTo>
                    <a:pt x="18086" y="17973"/>
                  </a:lnTo>
                  <a:lnTo>
                    <a:pt x="18423" y="18310"/>
                  </a:lnTo>
                  <a:lnTo>
                    <a:pt x="17917" y="18816"/>
                  </a:lnTo>
                  <a:lnTo>
                    <a:pt x="17580" y="18422"/>
                  </a:lnTo>
                  <a:lnTo>
                    <a:pt x="17468" y="18535"/>
                  </a:lnTo>
                  <a:lnTo>
                    <a:pt x="17805" y="18928"/>
                  </a:lnTo>
                  <a:cubicBezTo>
                    <a:pt x="17580" y="19096"/>
                    <a:pt x="17356" y="19265"/>
                    <a:pt x="17131" y="19377"/>
                  </a:cubicBezTo>
                  <a:lnTo>
                    <a:pt x="16850" y="18984"/>
                  </a:lnTo>
                  <a:lnTo>
                    <a:pt x="16738" y="19040"/>
                  </a:lnTo>
                  <a:lnTo>
                    <a:pt x="17019" y="19489"/>
                  </a:lnTo>
                  <a:cubicBezTo>
                    <a:pt x="16794" y="19602"/>
                    <a:pt x="16569" y="19770"/>
                    <a:pt x="16401" y="19883"/>
                  </a:cubicBezTo>
                  <a:lnTo>
                    <a:pt x="16120" y="19433"/>
                  </a:lnTo>
                  <a:lnTo>
                    <a:pt x="16008" y="19489"/>
                  </a:lnTo>
                  <a:lnTo>
                    <a:pt x="16232" y="19939"/>
                  </a:lnTo>
                  <a:cubicBezTo>
                    <a:pt x="16008" y="20051"/>
                    <a:pt x="15783" y="20163"/>
                    <a:pt x="15502" y="20276"/>
                  </a:cubicBezTo>
                  <a:lnTo>
                    <a:pt x="15334" y="19826"/>
                  </a:lnTo>
                  <a:lnTo>
                    <a:pt x="15165" y="19883"/>
                  </a:lnTo>
                  <a:lnTo>
                    <a:pt x="15390" y="20332"/>
                  </a:lnTo>
                  <a:cubicBezTo>
                    <a:pt x="15109" y="20444"/>
                    <a:pt x="14884" y="20500"/>
                    <a:pt x="14660" y="20557"/>
                  </a:cubicBezTo>
                  <a:lnTo>
                    <a:pt x="14491" y="20107"/>
                  </a:lnTo>
                  <a:lnTo>
                    <a:pt x="14379" y="20163"/>
                  </a:lnTo>
                  <a:lnTo>
                    <a:pt x="14491" y="20613"/>
                  </a:lnTo>
                  <a:cubicBezTo>
                    <a:pt x="14267" y="20725"/>
                    <a:pt x="13986" y="20781"/>
                    <a:pt x="13761" y="20837"/>
                  </a:cubicBezTo>
                  <a:lnTo>
                    <a:pt x="13649" y="20332"/>
                  </a:lnTo>
                  <a:lnTo>
                    <a:pt x="13480" y="20332"/>
                  </a:lnTo>
                  <a:lnTo>
                    <a:pt x="13593" y="20837"/>
                  </a:lnTo>
                  <a:cubicBezTo>
                    <a:pt x="13312" y="20894"/>
                    <a:pt x="13087" y="20894"/>
                    <a:pt x="12862" y="20950"/>
                  </a:cubicBezTo>
                  <a:lnTo>
                    <a:pt x="12806" y="20444"/>
                  </a:lnTo>
                  <a:lnTo>
                    <a:pt x="12638" y="20444"/>
                  </a:lnTo>
                  <a:lnTo>
                    <a:pt x="12694" y="20950"/>
                  </a:lnTo>
                  <a:lnTo>
                    <a:pt x="11908" y="20950"/>
                  </a:lnTo>
                  <a:lnTo>
                    <a:pt x="11908" y="20444"/>
                  </a:lnTo>
                  <a:lnTo>
                    <a:pt x="11739" y="20444"/>
                  </a:lnTo>
                  <a:lnTo>
                    <a:pt x="11739" y="20950"/>
                  </a:lnTo>
                  <a:lnTo>
                    <a:pt x="11009" y="20950"/>
                  </a:lnTo>
                  <a:lnTo>
                    <a:pt x="11065" y="20444"/>
                  </a:lnTo>
                  <a:lnTo>
                    <a:pt x="10897" y="20444"/>
                  </a:lnTo>
                  <a:lnTo>
                    <a:pt x="10841" y="20950"/>
                  </a:lnTo>
                  <a:cubicBezTo>
                    <a:pt x="10560" y="20950"/>
                    <a:pt x="10335" y="20894"/>
                    <a:pt x="10054" y="20837"/>
                  </a:cubicBezTo>
                  <a:lnTo>
                    <a:pt x="10167" y="20332"/>
                  </a:lnTo>
                  <a:lnTo>
                    <a:pt x="9998" y="20332"/>
                  </a:lnTo>
                  <a:lnTo>
                    <a:pt x="9886" y="20837"/>
                  </a:lnTo>
                  <a:cubicBezTo>
                    <a:pt x="9661" y="20781"/>
                    <a:pt x="9436" y="20725"/>
                    <a:pt x="9212" y="20669"/>
                  </a:cubicBezTo>
                  <a:lnTo>
                    <a:pt x="9324" y="20163"/>
                  </a:lnTo>
                  <a:lnTo>
                    <a:pt x="9212" y="20107"/>
                  </a:lnTo>
                  <a:lnTo>
                    <a:pt x="9043" y="20613"/>
                  </a:lnTo>
                  <a:cubicBezTo>
                    <a:pt x="8819" y="20500"/>
                    <a:pt x="8538" y="20444"/>
                    <a:pt x="8313" y="20332"/>
                  </a:cubicBezTo>
                  <a:lnTo>
                    <a:pt x="8538" y="19883"/>
                  </a:lnTo>
                  <a:cubicBezTo>
                    <a:pt x="8482" y="19826"/>
                    <a:pt x="8425" y="19826"/>
                    <a:pt x="8369" y="19826"/>
                  </a:cubicBezTo>
                  <a:lnTo>
                    <a:pt x="8088" y="20220"/>
                  </a:lnTo>
                  <a:cubicBezTo>
                    <a:pt x="7864" y="20107"/>
                    <a:pt x="7639" y="19995"/>
                    <a:pt x="7414" y="19883"/>
                  </a:cubicBezTo>
                  <a:lnTo>
                    <a:pt x="7639" y="19489"/>
                  </a:lnTo>
                  <a:lnTo>
                    <a:pt x="7527" y="19377"/>
                  </a:lnTo>
                  <a:lnTo>
                    <a:pt x="7246" y="19826"/>
                  </a:lnTo>
                  <a:cubicBezTo>
                    <a:pt x="7021" y="19714"/>
                    <a:pt x="6797" y="19546"/>
                    <a:pt x="6628" y="19433"/>
                  </a:cubicBezTo>
                  <a:lnTo>
                    <a:pt x="6853" y="18984"/>
                  </a:lnTo>
                  <a:lnTo>
                    <a:pt x="6741" y="18928"/>
                  </a:lnTo>
                  <a:lnTo>
                    <a:pt x="6460" y="19321"/>
                  </a:lnTo>
                  <a:cubicBezTo>
                    <a:pt x="6235" y="19209"/>
                    <a:pt x="6067" y="19040"/>
                    <a:pt x="5842" y="18872"/>
                  </a:cubicBezTo>
                  <a:lnTo>
                    <a:pt x="6179" y="18479"/>
                  </a:lnTo>
                  <a:lnTo>
                    <a:pt x="6067" y="18366"/>
                  </a:lnTo>
                  <a:lnTo>
                    <a:pt x="5730" y="18759"/>
                  </a:lnTo>
                  <a:cubicBezTo>
                    <a:pt x="5561" y="18591"/>
                    <a:pt x="5336" y="18422"/>
                    <a:pt x="5168" y="18254"/>
                  </a:cubicBezTo>
                  <a:lnTo>
                    <a:pt x="5505" y="17917"/>
                  </a:lnTo>
                  <a:lnTo>
                    <a:pt x="5393" y="17748"/>
                  </a:lnTo>
                  <a:lnTo>
                    <a:pt x="5056" y="18142"/>
                  </a:lnTo>
                  <a:cubicBezTo>
                    <a:pt x="4887" y="17973"/>
                    <a:pt x="4719" y="17748"/>
                    <a:pt x="4550" y="17580"/>
                  </a:cubicBezTo>
                  <a:lnTo>
                    <a:pt x="4943" y="17243"/>
                  </a:lnTo>
                  <a:lnTo>
                    <a:pt x="4831" y="17131"/>
                  </a:lnTo>
                  <a:lnTo>
                    <a:pt x="4438" y="17468"/>
                  </a:lnTo>
                  <a:cubicBezTo>
                    <a:pt x="4269" y="17243"/>
                    <a:pt x="4101" y="17018"/>
                    <a:pt x="3988" y="16794"/>
                  </a:cubicBezTo>
                  <a:lnTo>
                    <a:pt x="4382" y="16569"/>
                  </a:lnTo>
                  <a:cubicBezTo>
                    <a:pt x="4382" y="16513"/>
                    <a:pt x="4325" y="16457"/>
                    <a:pt x="4269" y="16400"/>
                  </a:cubicBezTo>
                  <a:lnTo>
                    <a:pt x="3876" y="16681"/>
                  </a:lnTo>
                  <a:cubicBezTo>
                    <a:pt x="3764" y="16457"/>
                    <a:pt x="3595" y="16232"/>
                    <a:pt x="3483" y="16063"/>
                  </a:cubicBezTo>
                  <a:lnTo>
                    <a:pt x="3932" y="15783"/>
                  </a:lnTo>
                  <a:lnTo>
                    <a:pt x="3876" y="15670"/>
                  </a:lnTo>
                  <a:lnTo>
                    <a:pt x="3427" y="15895"/>
                  </a:lnTo>
                  <a:cubicBezTo>
                    <a:pt x="3314" y="15670"/>
                    <a:pt x="3202" y="15446"/>
                    <a:pt x="3090" y="15165"/>
                  </a:cubicBezTo>
                  <a:lnTo>
                    <a:pt x="3539" y="14996"/>
                  </a:lnTo>
                  <a:lnTo>
                    <a:pt x="3483" y="14828"/>
                  </a:lnTo>
                  <a:lnTo>
                    <a:pt x="3034" y="14996"/>
                  </a:lnTo>
                  <a:cubicBezTo>
                    <a:pt x="2921" y="14772"/>
                    <a:pt x="2865" y="14547"/>
                    <a:pt x="2809" y="14322"/>
                  </a:cubicBezTo>
                  <a:lnTo>
                    <a:pt x="3258" y="14154"/>
                  </a:lnTo>
                  <a:lnTo>
                    <a:pt x="3146" y="14042"/>
                  </a:lnTo>
                  <a:lnTo>
                    <a:pt x="2697" y="14154"/>
                  </a:lnTo>
                  <a:cubicBezTo>
                    <a:pt x="2640" y="13929"/>
                    <a:pt x="2528" y="13648"/>
                    <a:pt x="2528" y="13424"/>
                  </a:cubicBezTo>
                  <a:lnTo>
                    <a:pt x="2977" y="13311"/>
                  </a:lnTo>
                  <a:lnTo>
                    <a:pt x="2977" y="13143"/>
                  </a:lnTo>
                  <a:lnTo>
                    <a:pt x="2472" y="13255"/>
                  </a:lnTo>
                  <a:cubicBezTo>
                    <a:pt x="2472" y="12974"/>
                    <a:pt x="2416" y="12750"/>
                    <a:pt x="2360" y="12525"/>
                  </a:cubicBezTo>
                  <a:lnTo>
                    <a:pt x="2865" y="12469"/>
                  </a:lnTo>
                  <a:lnTo>
                    <a:pt x="2865" y="12300"/>
                  </a:lnTo>
                  <a:lnTo>
                    <a:pt x="2360" y="12357"/>
                  </a:lnTo>
                  <a:cubicBezTo>
                    <a:pt x="2360" y="12076"/>
                    <a:pt x="2360" y="11851"/>
                    <a:pt x="2360" y="11570"/>
                  </a:cubicBezTo>
                  <a:lnTo>
                    <a:pt x="2865" y="11570"/>
                  </a:lnTo>
                  <a:lnTo>
                    <a:pt x="2865" y="11514"/>
                  </a:lnTo>
                  <a:lnTo>
                    <a:pt x="2865" y="11402"/>
                  </a:lnTo>
                  <a:lnTo>
                    <a:pt x="2360" y="11402"/>
                  </a:lnTo>
                  <a:lnTo>
                    <a:pt x="2360" y="10728"/>
                  </a:lnTo>
                  <a:lnTo>
                    <a:pt x="2865" y="10784"/>
                  </a:lnTo>
                  <a:lnTo>
                    <a:pt x="2865" y="10615"/>
                  </a:lnTo>
                  <a:lnTo>
                    <a:pt x="2360" y="10559"/>
                  </a:lnTo>
                  <a:cubicBezTo>
                    <a:pt x="2360" y="10278"/>
                    <a:pt x="2416" y="10054"/>
                    <a:pt x="2472" y="9773"/>
                  </a:cubicBezTo>
                  <a:lnTo>
                    <a:pt x="2977" y="9885"/>
                  </a:lnTo>
                  <a:cubicBezTo>
                    <a:pt x="2977" y="9829"/>
                    <a:pt x="2977" y="9773"/>
                    <a:pt x="2977" y="9717"/>
                  </a:cubicBezTo>
                  <a:lnTo>
                    <a:pt x="2472" y="9605"/>
                  </a:lnTo>
                  <a:cubicBezTo>
                    <a:pt x="2528" y="9380"/>
                    <a:pt x="2584" y="9155"/>
                    <a:pt x="2640" y="8931"/>
                  </a:cubicBezTo>
                  <a:lnTo>
                    <a:pt x="3146" y="8987"/>
                  </a:lnTo>
                  <a:cubicBezTo>
                    <a:pt x="3202" y="8931"/>
                    <a:pt x="3202" y="8874"/>
                    <a:pt x="3202" y="8818"/>
                  </a:cubicBezTo>
                  <a:lnTo>
                    <a:pt x="2753" y="8706"/>
                  </a:lnTo>
                  <a:cubicBezTo>
                    <a:pt x="2809" y="8425"/>
                    <a:pt x="2921" y="8200"/>
                    <a:pt x="2977" y="7920"/>
                  </a:cubicBezTo>
                  <a:lnTo>
                    <a:pt x="3483" y="8144"/>
                  </a:lnTo>
                  <a:lnTo>
                    <a:pt x="3539" y="7976"/>
                  </a:lnTo>
                  <a:lnTo>
                    <a:pt x="3090" y="7807"/>
                  </a:lnTo>
                  <a:cubicBezTo>
                    <a:pt x="3146" y="7583"/>
                    <a:pt x="3258" y="7358"/>
                    <a:pt x="3371" y="7133"/>
                  </a:cubicBezTo>
                  <a:lnTo>
                    <a:pt x="3820" y="7358"/>
                  </a:lnTo>
                  <a:lnTo>
                    <a:pt x="3932" y="7189"/>
                  </a:lnTo>
                  <a:lnTo>
                    <a:pt x="3483" y="6965"/>
                  </a:lnTo>
                  <a:cubicBezTo>
                    <a:pt x="3595" y="6740"/>
                    <a:pt x="3708" y="6515"/>
                    <a:pt x="3876" y="6291"/>
                  </a:cubicBezTo>
                  <a:lnTo>
                    <a:pt x="4269" y="6572"/>
                  </a:lnTo>
                  <a:cubicBezTo>
                    <a:pt x="4325" y="6515"/>
                    <a:pt x="4325" y="6459"/>
                    <a:pt x="4382" y="6403"/>
                  </a:cubicBezTo>
                  <a:lnTo>
                    <a:pt x="3988" y="6122"/>
                  </a:lnTo>
                  <a:cubicBezTo>
                    <a:pt x="4101" y="5954"/>
                    <a:pt x="4269" y="5729"/>
                    <a:pt x="4382" y="5561"/>
                  </a:cubicBezTo>
                  <a:lnTo>
                    <a:pt x="4775" y="5841"/>
                  </a:lnTo>
                  <a:lnTo>
                    <a:pt x="4887" y="5729"/>
                  </a:lnTo>
                  <a:lnTo>
                    <a:pt x="4550" y="5392"/>
                  </a:lnTo>
                  <a:cubicBezTo>
                    <a:pt x="4719" y="5224"/>
                    <a:pt x="4943" y="4999"/>
                    <a:pt x="5112" y="4831"/>
                  </a:cubicBezTo>
                  <a:lnTo>
                    <a:pt x="5449" y="5224"/>
                  </a:lnTo>
                  <a:lnTo>
                    <a:pt x="5561" y="5055"/>
                  </a:lnTo>
                  <a:lnTo>
                    <a:pt x="5224" y="4718"/>
                  </a:lnTo>
                  <a:cubicBezTo>
                    <a:pt x="5393" y="4550"/>
                    <a:pt x="5561" y="4381"/>
                    <a:pt x="5786" y="4213"/>
                  </a:cubicBezTo>
                  <a:lnTo>
                    <a:pt x="6067" y="4606"/>
                  </a:lnTo>
                  <a:lnTo>
                    <a:pt x="6235" y="4494"/>
                  </a:lnTo>
                  <a:lnTo>
                    <a:pt x="5898" y="4100"/>
                  </a:lnTo>
                  <a:cubicBezTo>
                    <a:pt x="6123" y="3932"/>
                    <a:pt x="6291" y="3820"/>
                    <a:pt x="6516" y="3651"/>
                  </a:cubicBezTo>
                  <a:lnTo>
                    <a:pt x="6797" y="4044"/>
                  </a:lnTo>
                  <a:lnTo>
                    <a:pt x="6965" y="3988"/>
                  </a:lnTo>
                  <a:lnTo>
                    <a:pt x="6684" y="3539"/>
                  </a:lnTo>
                  <a:cubicBezTo>
                    <a:pt x="6853" y="3426"/>
                    <a:pt x="7077" y="3314"/>
                    <a:pt x="7302" y="3202"/>
                  </a:cubicBezTo>
                  <a:lnTo>
                    <a:pt x="7527" y="3595"/>
                  </a:lnTo>
                  <a:lnTo>
                    <a:pt x="7695" y="3539"/>
                  </a:lnTo>
                  <a:lnTo>
                    <a:pt x="7471" y="3089"/>
                  </a:lnTo>
                  <a:cubicBezTo>
                    <a:pt x="7695" y="2977"/>
                    <a:pt x="7920" y="2865"/>
                    <a:pt x="8145" y="2752"/>
                  </a:cubicBezTo>
                  <a:lnTo>
                    <a:pt x="8369" y="3202"/>
                  </a:lnTo>
                  <a:lnTo>
                    <a:pt x="8482" y="3146"/>
                  </a:lnTo>
                  <a:lnTo>
                    <a:pt x="8313" y="2696"/>
                  </a:lnTo>
                  <a:cubicBezTo>
                    <a:pt x="8538" y="2584"/>
                    <a:pt x="8762" y="2472"/>
                    <a:pt x="8987" y="2415"/>
                  </a:cubicBezTo>
                  <a:lnTo>
                    <a:pt x="9156" y="2921"/>
                  </a:lnTo>
                  <a:lnTo>
                    <a:pt x="9268" y="2865"/>
                  </a:lnTo>
                  <a:lnTo>
                    <a:pt x="9156" y="2359"/>
                  </a:lnTo>
                  <a:cubicBezTo>
                    <a:pt x="9380" y="2303"/>
                    <a:pt x="9661" y="2247"/>
                    <a:pt x="9886" y="2191"/>
                  </a:cubicBezTo>
                  <a:lnTo>
                    <a:pt x="9998" y="2696"/>
                  </a:lnTo>
                  <a:lnTo>
                    <a:pt x="10167" y="2696"/>
                  </a:lnTo>
                  <a:lnTo>
                    <a:pt x="10110" y="2191"/>
                  </a:lnTo>
                  <a:cubicBezTo>
                    <a:pt x="10335" y="2135"/>
                    <a:pt x="10560" y="2078"/>
                    <a:pt x="10784" y="2078"/>
                  </a:cubicBezTo>
                  <a:lnTo>
                    <a:pt x="10841" y="2584"/>
                  </a:lnTo>
                  <a:lnTo>
                    <a:pt x="11009" y="2584"/>
                  </a:lnTo>
                  <a:lnTo>
                    <a:pt x="10953" y="2078"/>
                  </a:lnTo>
                  <a:cubicBezTo>
                    <a:pt x="11234" y="2078"/>
                    <a:pt x="11514" y="2022"/>
                    <a:pt x="11739" y="2022"/>
                  </a:cubicBezTo>
                  <a:lnTo>
                    <a:pt x="11739" y="2528"/>
                  </a:lnTo>
                  <a:lnTo>
                    <a:pt x="11908" y="2528"/>
                  </a:lnTo>
                  <a:lnTo>
                    <a:pt x="1190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4" name="Google Shape;1744;p16"/>
            <p:cNvSpPr/>
            <p:nvPr/>
          </p:nvSpPr>
          <p:spPr>
            <a:xfrm>
              <a:off x="4888325" y="1885150"/>
              <a:ext cx="44975" cy="67400"/>
            </a:xfrm>
            <a:custGeom>
              <a:rect b="b" l="l" r="r" t="t"/>
              <a:pathLst>
                <a:path extrusionOk="0" h="2696" w="1799">
                  <a:moveTo>
                    <a:pt x="225" y="0"/>
                  </a:moveTo>
                  <a:lnTo>
                    <a:pt x="1" y="112"/>
                  </a:lnTo>
                  <a:lnTo>
                    <a:pt x="1573" y="2696"/>
                  </a:lnTo>
                  <a:lnTo>
                    <a:pt x="1798" y="2527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5" name="Google Shape;1745;p16"/>
            <p:cNvSpPr/>
            <p:nvPr/>
          </p:nvSpPr>
          <p:spPr>
            <a:xfrm>
              <a:off x="4926250" y="1865475"/>
              <a:ext cx="36525" cy="70225"/>
            </a:xfrm>
            <a:custGeom>
              <a:rect b="b" l="l" r="r" t="t"/>
              <a:pathLst>
                <a:path extrusionOk="0" h="2809" w="1461">
                  <a:moveTo>
                    <a:pt x="225" y="1"/>
                  </a:moveTo>
                  <a:lnTo>
                    <a:pt x="0" y="113"/>
                  </a:lnTo>
                  <a:lnTo>
                    <a:pt x="1292" y="2809"/>
                  </a:lnTo>
                  <a:lnTo>
                    <a:pt x="1461" y="2697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6" name="Google Shape;1746;p16"/>
            <p:cNvSpPr/>
            <p:nvPr/>
          </p:nvSpPr>
          <p:spPr>
            <a:xfrm>
              <a:off x="4965550" y="1848625"/>
              <a:ext cx="30925" cy="73050"/>
            </a:xfrm>
            <a:custGeom>
              <a:rect b="b" l="l" r="r" t="t"/>
              <a:pathLst>
                <a:path extrusionOk="0" h="2922" w="1237">
                  <a:moveTo>
                    <a:pt x="282" y="1"/>
                  </a:moveTo>
                  <a:lnTo>
                    <a:pt x="1" y="113"/>
                  </a:lnTo>
                  <a:lnTo>
                    <a:pt x="1012" y="2921"/>
                  </a:lnTo>
                  <a:lnTo>
                    <a:pt x="1236" y="2809"/>
                  </a:lnTo>
                  <a:lnTo>
                    <a:pt x="282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7" name="Google Shape;1747;p16"/>
            <p:cNvSpPr/>
            <p:nvPr/>
          </p:nvSpPr>
          <p:spPr>
            <a:xfrm>
              <a:off x="4853225" y="1909000"/>
              <a:ext cx="49175" cy="63225"/>
            </a:xfrm>
            <a:custGeom>
              <a:rect b="b" l="l" r="r" t="t"/>
              <a:pathLst>
                <a:path extrusionOk="0" h="2529" w="1967">
                  <a:moveTo>
                    <a:pt x="169" y="1"/>
                  </a:moveTo>
                  <a:lnTo>
                    <a:pt x="1" y="169"/>
                  </a:lnTo>
                  <a:lnTo>
                    <a:pt x="1742" y="2528"/>
                  </a:lnTo>
                  <a:lnTo>
                    <a:pt x="1966" y="2416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8" name="Google Shape;1748;p16"/>
            <p:cNvSpPr/>
            <p:nvPr/>
          </p:nvSpPr>
          <p:spPr>
            <a:xfrm>
              <a:off x="5129850" y="1826175"/>
              <a:ext cx="11250" cy="74425"/>
            </a:xfrm>
            <a:custGeom>
              <a:rect b="b" l="l" r="r" t="t"/>
              <a:pathLst>
                <a:path extrusionOk="0" h="2977" w="450">
                  <a:moveTo>
                    <a:pt x="169" y="0"/>
                  </a:moveTo>
                  <a:lnTo>
                    <a:pt x="0" y="2977"/>
                  </a:lnTo>
                  <a:lnTo>
                    <a:pt x="281" y="2977"/>
                  </a:lnTo>
                  <a:lnTo>
                    <a:pt x="44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9" name="Google Shape;1749;p16"/>
            <p:cNvSpPr/>
            <p:nvPr/>
          </p:nvSpPr>
          <p:spPr>
            <a:xfrm>
              <a:off x="5090525" y="1826175"/>
              <a:ext cx="9850" cy="74425"/>
            </a:xfrm>
            <a:custGeom>
              <a:rect b="b" l="l" r="r" t="t"/>
              <a:pathLst>
                <a:path extrusionOk="0" h="2977" w="394">
                  <a:moveTo>
                    <a:pt x="0" y="0"/>
                  </a:moveTo>
                  <a:lnTo>
                    <a:pt x="169" y="2977"/>
                  </a:lnTo>
                  <a:lnTo>
                    <a:pt x="394" y="2977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0" name="Google Shape;1750;p16"/>
            <p:cNvSpPr/>
            <p:nvPr/>
          </p:nvSpPr>
          <p:spPr>
            <a:xfrm>
              <a:off x="5048400" y="1830375"/>
              <a:ext cx="16875" cy="73050"/>
            </a:xfrm>
            <a:custGeom>
              <a:rect b="b" l="l" r="r" t="t"/>
              <a:pathLst>
                <a:path extrusionOk="0" h="2922" w="675">
                  <a:moveTo>
                    <a:pt x="1" y="1"/>
                  </a:moveTo>
                  <a:lnTo>
                    <a:pt x="450" y="2921"/>
                  </a:lnTo>
                  <a:lnTo>
                    <a:pt x="675" y="2921"/>
                  </a:lnTo>
                  <a:lnTo>
                    <a:pt x="28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1" name="Google Shape;1751;p16"/>
            <p:cNvSpPr/>
            <p:nvPr/>
          </p:nvSpPr>
          <p:spPr>
            <a:xfrm>
              <a:off x="5006275" y="1837400"/>
              <a:ext cx="23900" cy="74450"/>
            </a:xfrm>
            <a:custGeom>
              <a:rect b="b" l="l" r="r" t="t"/>
              <a:pathLst>
                <a:path extrusionOk="0" h="2978" w="956">
                  <a:moveTo>
                    <a:pt x="281" y="0"/>
                  </a:moveTo>
                  <a:lnTo>
                    <a:pt x="1" y="57"/>
                  </a:lnTo>
                  <a:lnTo>
                    <a:pt x="731" y="2977"/>
                  </a:lnTo>
                  <a:lnTo>
                    <a:pt x="955" y="2865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2" name="Google Shape;1752;p16"/>
            <p:cNvSpPr/>
            <p:nvPr/>
          </p:nvSpPr>
          <p:spPr>
            <a:xfrm>
              <a:off x="4763375" y="1998875"/>
              <a:ext cx="63200" cy="49175"/>
            </a:xfrm>
            <a:custGeom>
              <a:rect b="b" l="l" r="r" t="t"/>
              <a:pathLst>
                <a:path extrusionOk="0" h="1967" w="2528">
                  <a:moveTo>
                    <a:pt x="169" y="0"/>
                  </a:moveTo>
                  <a:lnTo>
                    <a:pt x="0" y="169"/>
                  </a:lnTo>
                  <a:lnTo>
                    <a:pt x="2415" y="1966"/>
                  </a:lnTo>
                  <a:lnTo>
                    <a:pt x="2528" y="1741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3" name="Google Shape;1753;p16"/>
            <p:cNvSpPr/>
            <p:nvPr/>
          </p:nvSpPr>
          <p:spPr>
            <a:xfrm>
              <a:off x="4790050" y="1966575"/>
              <a:ext cx="59000" cy="54775"/>
            </a:xfrm>
            <a:custGeom>
              <a:rect b="b" l="l" r="r" t="t"/>
              <a:pathLst>
                <a:path extrusionOk="0" h="2191" w="2360">
                  <a:moveTo>
                    <a:pt x="169" y="1"/>
                  </a:moveTo>
                  <a:lnTo>
                    <a:pt x="0" y="169"/>
                  </a:lnTo>
                  <a:lnTo>
                    <a:pt x="2191" y="2191"/>
                  </a:lnTo>
                  <a:lnTo>
                    <a:pt x="2359" y="1966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4" name="Google Shape;1754;p16"/>
            <p:cNvSpPr/>
            <p:nvPr/>
          </p:nvSpPr>
          <p:spPr>
            <a:xfrm>
              <a:off x="4739500" y="2033975"/>
              <a:ext cx="67425" cy="43550"/>
            </a:xfrm>
            <a:custGeom>
              <a:rect b="b" l="l" r="r" t="t"/>
              <a:pathLst>
                <a:path extrusionOk="0" h="1742" w="2697">
                  <a:moveTo>
                    <a:pt x="169" y="0"/>
                  </a:moveTo>
                  <a:cubicBezTo>
                    <a:pt x="113" y="57"/>
                    <a:pt x="57" y="169"/>
                    <a:pt x="0" y="225"/>
                  </a:cubicBezTo>
                  <a:lnTo>
                    <a:pt x="2528" y="1742"/>
                  </a:lnTo>
                  <a:lnTo>
                    <a:pt x="2696" y="1517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5" name="Google Shape;1755;p16"/>
            <p:cNvSpPr/>
            <p:nvPr/>
          </p:nvSpPr>
          <p:spPr>
            <a:xfrm>
              <a:off x="4820925" y="1935675"/>
              <a:ext cx="54800" cy="60425"/>
            </a:xfrm>
            <a:custGeom>
              <a:rect b="b" l="l" r="r" t="t"/>
              <a:pathLst>
                <a:path extrusionOk="0" h="2417" w="2192">
                  <a:moveTo>
                    <a:pt x="169" y="1"/>
                  </a:moveTo>
                  <a:lnTo>
                    <a:pt x="1" y="169"/>
                  </a:lnTo>
                  <a:lnTo>
                    <a:pt x="1967" y="2416"/>
                  </a:lnTo>
                  <a:lnTo>
                    <a:pt x="2191" y="2191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6" name="Google Shape;1756;p16"/>
            <p:cNvSpPr/>
            <p:nvPr/>
          </p:nvSpPr>
          <p:spPr>
            <a:xfrm>
              <a:off x="5164950" y="1830375"/>
              <a:ext cx="16875" cy="74450"/>
            </a:xfrm>
            <a:custGeom>
              <a:rect b="b" l="l" r="r" t="t"/>
              <a:pathLst>
                <a:path extrusionOk="0" h="2978" w="675">
                  <a:moveTo>
                    <a:pt x="450" y="1"/>
                  </a:moveTo>
                  <a:lnTo>
                    <a:pt x="0" y="2921"/>
                  </a:lnTo>
                  <a:lnTo>
                    <a:pt x="225" y="2977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7" name="Google Shape;1757;p16"/>
            <p:cNvSpPr/>
            <p:nvPr/>
          </p:nvSpPr>
          <p:spPr>
            <a:xfrm>
              <a:off x="5267450" y="1866875"/>
              <a:ext cx="37925" cy="68825"/>
            </a:xfrm>
            <a:custGeom>
              <a:rect b="b" l="l" r="r" t="t"/>
              <a:pathLst>
                <a:path extrusionOk="0" h="2753" w="1517">
                  <a:moveTo>
                    <a:pt x="1236" y="1"/>
                  </a:moveTo>
                  <a:lnTo>
                    <a:pt x="0" y="2641"/>
                  </a:lnTo>
                  <a:lnTo>
                    <a:pt x="225" y="2753"/>
                  </a:lnTo>
                  <a:lnTo>
                    <a:pt x="1517" y="113"/>
                  </a:lnTo>
                  <a:lnTo>
                    <a:pt x="123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8" name="Google Shape;1758;p16"/>
            <p:cNvSpPr/>
            <p:nvPr/>
          </p:nvSpPr>
          <p:spPr>
            <a:xfrm>
              <a:off x="5200050" y="1838800"/>
              <a:ext cx="23900" cy="73050"/>
            </a:xfrm>
            <a:custGeom>
              <a:rect b="b" l="l" r="r" t="t"/>
              <a:pathLst>
                <a:path extrusionOk="0" h="2922" w="956">
                  <a:moveTo>
                    <a:pt x="730" y="1"/>
                  </a:moveTo>
                  <a:lnTo>
                    <a:pt x="0" y="2865"/>
                  </a:lnTo>
                  <a:lnTo>
                    <a:pt x="281" y="2921"/>
                  </a:lnTo>
                  <a:lnTo>
                    <a:pt x="955" y="57"/>
                  </a:lnTo>
                  <a:lnTo>
                    <a:pt x="73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9" name="Google Shape;1759;p16"/>
            <p:cNvSpPr/>
            <p:nvPr/>
          </p:nvSpPr>
          <p:spPr>
            <a:xfrm>
              <a:off x="5233750" y="1850025"/>
              <a:ext cx="30900" cy="71650"/>
            </a:xfrm>
            <a:custGeom>
              <a:rect b="b" l="l" r="r" t="t"/>
              <a:pathLst>
                <a:path extrusionOk="0" h="2866" w="1236">
                  <a:moveTo>
                    <a:pt x="955" y="1"/>
                  </a:moveTo>
                  <a:lnTo>
                    <a:pt x="0" y="2809"/>
                  </a:lnTo>
                  <a:lnTo>
                    <a:pt x="225" y="2865"/>
                  </a:lnTo>
                  <a:lnTo>
                    <a:pt x="1236" y="113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0" name="Google Shape;1760;p16"/>
            <p:cNvSpPr/>
            <p:nvPr/>
          </p:nvSpPr>
          <p:spPr>
            <a:xfrm>
              <a:off x="5355900" y="1984825"/>
              <a:ext cx="5650" cy="11275"/>
            </a:xfrm>
            <a:custGeom>
              <a:rect b="b" l="l" r="r" t="t"/>
              <a:pathLst>
                <a:path extrusionOk="0" h="451" w="226">
                  <a:moveTo>
                    <a:pt x="225" y="1"/>
                  </a:moveTo>
                  <a:lnTo>
                    <a:pt x="1" y="225"/>
                  </a:lnTo>
                  <a:lnTo>
                    <a:pt x="169" y="450"/>
                  </a:lnTo>
                  <a:lnTo>
                    <a:pt x="225" y="338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1" name="Google Shape;1761;p16"/>
            <p:cNvSpPr/>
            <p:nvPr/>
          </p:nvSpPr>
          <p:spPr>
            <a:xfrm>
              <a:off x="5298325" y="1886550"/>
              <a:ext cx="43550" cy="66000"/>
            </a:xfrm>
            <a:custGeom>
              <a:rect b="b" l="l" r="r" t="t"/>
              <a:pathLst>
                <a:path extrusionOk="0" h="2640" w="1742">
                  <a:moveTo>
                    <a:pt x="1517" y="0"/>
                  </a:moveTo>
                  <a:lnTo>
                    <a:pt x="1" y="2528"/>
                  </a:lnTo>
                  <a:lnTo>
                    <a:pt x="225" y="2640"/>
                  </a:lnTo>
                  <a:lnTo>
                    <a:pt x="1742" y="113"/>
                  </a:lnTo>
                  <a:lnTo>
                    <a:pt x="151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2" name="Google Shape;1762;p16"/>
            <p:cNvSpPr/>
            <p:nvPr/>
          </p:nvSpPr>
          <p:spPr>
            <a:xfrm>
              <a:off x="5327825" y="1925850"/>
              <a:ext cx="33725" cy="47775"/>
            </a:xfrm>
            <a:custGeom>
              <a:rect b="b" l="l" r="r" t="t"/>
              <a:pathLst>
                <a:path extrusionOk="0" h="1911" w="1349">
                  <a:moveTo>
                    <a:pt x="1348" y="1"/>
                  </a:moveTo>
                  <a:lnTo>
                    <a:pt x="0" y="1742"/>
                  </a:lnTo>
                  <a:lnTo>
                    <a:pt x="225" y="1910"/>
                  </a:lnTo>
                  <a:lnTo>
                    <a:pt x="1348" y="394"/>
                  </a:lnTo>
                  <a:lnTo>
                    <a:pt x="1348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3" name="Google Shape;1763;p16"/>
            <p:cNvSpPr/>
            <p:nvPr/>
          </p:nvSpPr>
          <p:spPr>
            <a:xfrm>
              <a:off x="4836375" y="1921650"/>
              <a:ext cx="66025" cy="78650"/>
            </a:xfrm>
            <a:custGeom>
              <a:rect b="b" l="l" r="r" t="t"/>
              <a:pathLst>
                <a:path extrusionOk="0" h="3146" w="2641">
                  <a:moveTo>
                    <a:pt x="225" y="0"/>
                  </a:moveTo>
                  <a:lnTo>
                    <a:pt x="1" y="169"/>
                  </a:lnTo>
                  <a:lnTo>
                    <a:pt x="2472" y="3146"/>
                  </a:lnTo>
                  <a:lnTo>
                    <a:pt x="2640" y="2977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4" name="Google Shape;1764;p16"/>
            <p:cNvSpPr/>
            <p:nvPr/>
          </p:nvSpPr>
          <p:spPr>
            <a:xfrm>
              <a:off x="4947300" y="1857050"/>
              <a:ext cx="42150" cy="91300"/>
            </a:xfrm>
            <a:custGeom>
              <a:rect b="b" l="l" r="r" t="t"/>
              <a:pathLst>
                <a:path extrusionOk="0" h="3652" w="1686">
                  <a:moveTo>
                    <a:pt x="225" y="1"/>
                  </a:moveTo>
                  <a:lnTo>
                    <a:pt x="1" y="57"/>
                  </a:lnTo>
                  <a:lnTo>
                    <a:pt x="1461" y="3651"/>
                  </a:lnTo>
                  <a:lnTo>
                    <a:pt x="1686" y="3539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5" name="Google Shape;1765;p16"/>
            <p:cNvSpPr/>
            <p:nvPr/>
          </p:nvSpPr>
          <p:spPr>
            <a:xfrm>
              <a:off x="4908000" y="1875300"/>
              <a:ext cx="50575" cy="88500"/>
            </a:xfrm>
            <a:custGeom>
              <a:rect b="b" l="l" r="r" t="t"/>
              <a:pathLst>
                <a:path extrusionOk="0" h="3540" w="2023">
                  <a:moveTo>
                    <a:pt x="225" y="1"/>
                  </a:moveTo>
                  <a:lnTo>
                    <a:pt x="0" y="113"/>
                  </a:lnTo>
                  <a:lnTo>
                    <a:pt x="1797" y="3539"/>
                  </a:lnTo>
                  <a:lnTo>
                    <a:pt x="2022" y="3427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6" name="Google Shape;1766;p16"/>
            <p:cNvSpPr/>
            <p:nvPr/>
          </p:nvSpPr>
          <p:spPr>
            <a:xfrm>
              <a:off x="4871475" y="1896375"/>
              <a:ext cx="59000" cy="82875"/>
            </a:xfrm>
            <a:custGeom>
              <a:rect b="b" l="l" r="r" t="t"/>
              <a:pathLst>
                <a:path extrusionOk="0" h="3315" w="2360">
                  <a:moveTo>
                    <a:pt x="225" y="0"/>
                  </a:moveTo>
                  <a:lnTo>
                    <a:pt x="1" y="113"/>
                  </a:lnTo>
                  <a:lnTo>
                    <a:pt x="2135" y="3314"/>
                  </a:lnTo>
                  <a:lnTo>
                    <a:pt x="2360" y="3202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7" name="Google Shape;1767;p16"/>
            <p:cNvSpPr/>
            <p:nvPr/>
          </p:nvSpPr>
          <p:spPr>
            <a:xfrm>
              <a:off x="4986625" y="1843025"/>
              <a:ext cx="33725" cy="94100"/>
            </a:xfrm>
            <a:custGeom>
              <a:rect b="b" l="l" r="r" t="t"/>
              <a:pathLst>
                <a:path extrusionOk="0" h="3764" w="1349">
                  <a:moveTo>
                    <a:pt x="225" y="0"/>
                  </a:moveTo>
                  <a:lnTo>
                    <a:pt x="0" y="56"/>
                  </a:lnTo>
                  <a:lnTo>
                    <a:pt x="1067" y="3763"/>
                  </a:lnTo>
                  <a:lnTo>
                    <a:pt x="1348" y="3707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8" name="Google Shape;1768;p16"/>
            <p:cNvSpPr/>
            <p:nvPr/>
          </p:nvSpPr>
          <p:spPr>
            <a:xfrm>
              <a:off x="5113000" y="1826175"/>
              <a:ext cx="7025" cy="95500"/>
            </a:xfrm>
            <a:custGeom>
              <a:rect b="b" l="l" r="r" t="t"/>
              <a:pathLst>
                <a:path extrusionOk="0" h="3820" w="281">
                  <a:moveTo>
                    <a:pt x="0" y="0"/>
                  </a:moveTo>
                  <a:lnTo>
                    <a:pt x="0" y="3819"/>
                  </a:lnTo>
                  <a:lnTo>
                    <a:pt x="281" y="3819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9" name="Google Shape;1769;p16"/>
            <p:cNvSpPr/>
            <p:nvPr/>
          </p:nvSpPr>
          <p:spPr>
            <a:xfrm>
              <a:off x="5028750" y="1833175"/>
              <a:ext cx="23900" cy="95525"/>
            </a:xfrm>
            <a:custGeom>
              <a:rect b="b" l="l" r="r" t="t"/>
              <a:pathLst>
                <a:path extrusionOk="0" h="3821" w="956">
                  <a:moveTo>
                    <a:pt x="225" y="1"/>
                  </a:moveTo>
                  <a:lnTo>
                    <a:pt x="0" y="57"/>
                  </a:lnTo>
                  <a:lnTo>
                    <a:pt x="674" y="3820"/>
                  </a:lnTo>
                  <a:lnTo>
                    <a:pt x="955" y="3764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0" name="Google Shape;1770;p16"/>
            <p:cNvSpPr/>
            <p:nvPr/>
          </p:nvSpPr>
          <p:spPr>
            <a:xfrm>
              <a:off x="5069475" y="1827575"/>
              <a:ext cx="15450" cy="95500"/>
            </a:xfrm>
            <a:custGeom>
              <a:rect b="b" l="l" r="r" t="t"/>
              <a:pathLst>
                <a:path extrusionOk="0" h="3820" w="618">
                  <a:moveTo>
                    <a:pt x="0" y="0"/>
                  </a:moveTo>
                  <a:lnTo>
                    <a:pt x="393" y="3819"/>
                  </a:lnTo>
                  <a:lnTo>
                    <a:pt x="618" y="3819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1" name="Google Shape;1771;p16"/>
            <p:cNvSpPr/>
            <p:nvPr/>
          </p:nvSpPr>
          <p:spPr>
            <a:xfrm>
              <a:off x="4805500" y="1949725"/>
              <a:ext cx="73025" cy="73050"/>
            </a:xfrm>
            <a:custGeom>
              <a:rect b="b" l="l" r="r" t="t"/>
              <a:pathLst>
                <a:path extrusionOk="0" h="2922" w="2921">
                  <a:moveTo>
                    <a:pt x="169" y="1"/>
                  </a:moveTo>
                  <a:lnTo>
                    <a:pt x="0" y="169"/>
                  </a:lnTo>
                  <a:lnTo>
                    <a:pt x="2752" y="2921"/>
                  </a:lnTo>
                  <a:cubicBezTo>
                    <a:pt x="2808" y="2865"/>
                    <a:pt x="2864" y="2809"/>
                    <a:pt x="2921" y="2753"/>
                  </a:cubicBez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2" name="Google Shape;1772;p16"/>
            <p:cNvSpPr/>
            <p:nvPr/>
          </p:nvSpPr>
          <p:spPr>
            <a:xfrm>
              <a:off x="4776000" y="1982025"/>
              <a:ext cx="78650" cy="66025"/>
            </a:xfrm>
            <a:custGeom>
              <a:rect b="b" l="l" r="r" t="t"/>
              <a:pathLst>
                <a:path extrusionOk="0" h="2641" w="3146">
                  <a:moveTo>
                    <a:pt x="169" y="0"/>
                  </a:moveTo>
                  <a:cubicBezTo>
                    <a:pt x="113" y="57"/>
                    <a:pt x="57" y="113"/>
                    <a:pt x="1" y="169"/>
                  </a:cubicBezTo>
                  <a:lnTo>
                    <a:pt x="2977" y="2640"/>
                  </a:lnTo>
                  <a:lnTo>
                    <a:pt x="3146" y="2415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3" name="Google Shape;1773;p16"/>
            <p:cNvSpPr/>
            <p:nvPr/>
          </p:nvSpPr>
          <p:spPr>
            <a:xfrm>
              <a:off x="4752125" y="2015725"/>
              <a:ext cx="82875" cy="59000"/>
            </a:xfrm>
            <a:custGeom>
              <a:rect b="b" l="l" r="r" t="t"/>
              <a:pathLst>
                <a:path extrusionOk="0" h="2360" w="3315">
                  <a:moveTo>
                    <a:pt x="113" y="0"/>
                  </a:moveTo>
                  <a:lnTo>
                    <a:pt x="1" y="169"/>
                  </a:lnTo>
                  <a:lnTo>
                    <a:pt x="3202" y="2359"/>
                  </a:lnTo>
                  <a:lnTo>
                    <a:pt x="3315" y="2135"/>
                  </a:lnTo>
                  <a:lnTo>
                    <a:pt x="11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4" name="Google Shape;1774;p16"/>
            <p:cNvSpPr/>
            <p:nvPr/>
          </p:nvSpPr>
          <p:spPr>
            <a:xfrm>
              <a:off x="5145275" y="1827575"/>
              <a:ext cx="15475" cy="96900"/>
            </a:xfrm>
            <a:custGeom>
              <a:rect b="b" l="l" r="r" t="t"/>
              <a:pathLst>
                <a:path extrusionOk="0" h="3876" w="619">
                  <a:moveTo>
                    <a:pt x="394" y="0"/>
                  </a:moveTo>
                  <a:lnTo>
                    <a:pt x="1" y="3876"/>
                  </a:lnTo>
                  <a:lnTo>
                    <a:pt x="282" y="3876"/>
                  </a:lnTo>
                  <a:lnTo>
                    <a:pt x="61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5" name="Google Shape;1775;p16"/>
            <p:cNvSpPr/>
            <p:nvPr/>
          </p:nvSpPr>
          <p:spPr>
            <a:xfrm>
              <a:off x="5211275" y="1844425"/>
              <a:ext cx="33725" cy="92700"/>
            </a:xfrm>
            <a:custGeom>
              <a:rect b="b" l="l" r="r" t="t"/>
              <a:pathLst>
                <a:path extrusionOk="0" h="3708" w="1349">
                  <a:moveTo>
                    <a:pt x="1124" y="0"/>
                  </a:moveTo>
                  <a:lnTo>
                    <a:pt x="1" y="3651"/>
                  </a:lnTo>
                  <a:lnTo>
                    <a:pt x="225" y="3707"/>
                  </a:lnTo>
                  <a:lnTo>
                    <a:pt x="1349" y="56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6" name="Google Shape;1776;p16"/>
            <p:cNvSpPr/>
            <p:nvPr/>
          </p:nvSpPr>
          <p:spPr>
            <a:xfrm>
              <a:off x="5178975" y="1833175"/>
              <a:ext cx="25300" cy="95525"/>
            </a:xfrm>
            <a:custGeom>
              <a:rect b="b" l="l" r="r" t="t"/>
              <a:pathLst>
                <a:path extrusionOk="0" h="3821" w="1012">
                  <a:moveTo>
                    <a:pt x="731" y="1"/>
                  </a:moveTo>
                  <a:lnTo>
                    <a:pt x="1" y="3764"/>
                  </a:lnTo>
                  <a:lnTo>
                    <a:pt x="282" y="3820"/>
                  </a:lnTo>
                  <a:lnTo>
                    <a:pt x="1012" y="57"/>
                  </a:lnTo>
                  <a:lnTo>
                    <a:pt x="73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7" name="Google Shape;1777;p16"/>
            <p:cNvSpPr/>
            <p:nvPr/>
          </p:nvSpPr>
          <p:spPr>
            <a:xfrm>
              <a:off x="5353100" y="2011500"/>
              <a:ext cx="8450" cy="12675"/>
            </a:xfrm>
            <a:custGeom>
              <a:rect b="b" l="l" r="r" t="t"/>
              <a:pathLst>
                <a:path extrusionOk="0" h="507" w="338">
                  <a:moveTo>
                    <a:pt x="337" y="1"/>
                  </a:moveTo>
                  <a:lnTo>
                    <a:pt x="0" y="338"/>
                  </a:lnTo>
                  <a:lnTo>
                    <a:pt x="169" y="506"/>
                  </a:lnTo>
                  <a:lnTo>
                    <a:pt x="337" y="394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8" name="Google Shape;1778;p16"/>
            <p:cNvSpPr/>
            <p:nvPr/>
          </p:nvSpPr>
          <p:spPr>
            <a:xfrm>
              <a:off x="5243575" y="1858450"/>
              <a:ext cx="42150" cy="91300"/>
            </a:xfrm>
            <a:custGeom>
              <a:rect b="b" l="l" r="r" t="t"/>
              <a:pathLst>
                <a:path extrusionOk="0" h="3652" w="1686">
                  <a:moveTo>
                    <a:pt x="1461" y="1"/>
                  </a:moveTo>
                  <a:lnTo>
                    <a:pt x="0" y="3539"/>
                  </a:lnTo>
                  <a:lnTo>
                    <a:pt x="225" y="3652"/>
                  </a:lnTo>
                  <a:lnTo>
                    <a:pt x="1685" y="57"/>
                  </a:lnTo>
                  <a:lnTo>
                    <a:pt x="146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9" name="Google Shape;1779;p16"/>
            <p:cNvSpPr/>
            <p:nvPr/>
          </p:nvSpPr>
          <p:spPr>
            <a:xfrm>
              <a:off x="5273050" y="1875300"/>
              <a:ext cx="50575" cy="88500"/>
            </a:xfrm>
            <a:custGeom>
              <a:rect b="b" l="l" r="r" t="t"/>
              <a:pathLst>
                <a:path extrusionOk="0" h="3540" w="2023">
                  <a:moveTo>
                    <a:pt x="1798" y="1"/>
                  </a:moveTo>
                  <a:lnTo>
                    <a:pt x="1" y="3427"/>
                  </a:lnTo>
                  <a:lnTo>
                    <a:pt x="226" y="3539"/>
                  </a:lnTo>
                  <a:lnTo>
                    <a:pt x="2023" y="113"/>
                  </a:lnTo>
                  <a:lnTo>
                    <a:pt x="1798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0" name="Google Shape;1780;p16"/>
            <p:cNvSpPr/>
            <p:nvPr/>
          </p:nvSpPr>
          <p:spPr>
            <a:xfrm>
              <a:off x="5327825" y="1955350"/>
              <a:ext cx="33725" cy="46350"/>
            </a:xfrm>
            <a:custGeom>
              <a:rect b="b" l="l" r="r" t="t"/>
              <a:pathLst>
                <a:path extrusionOk="0" h="1854" w="1349">
                  <a:moveTo>
                    <a:pt x="1348" y="0"/>
                  </a:moveTo>
                  <a:lnTo>
                    <a:pt x="0" y="1629"/>
                  </a:lnTo>
                  <a:lnTo>
                    <a:pt x="225" y="1854"/>
                  </a:lnTo>
                  <a:lnTo>
                    <a:pt x="1348" y="450"/>
                  </a:lnTo>
                  <a:lnTo>
                    <a:pt x="134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1" name="Google Shape;1781;p16"/>
            <p:cNvSpPr/>
            <p:nvPr/>
          </p:nvSpPr>
          <p:spPr>
            <a:xfrm>
              <a:off x="5301150" y="1897775"/>
              <a:ext cx="59000" cy="84275"/>
            </a:xfrm>
            <a:custGeom>
              <a:rect b="b" l="l" r="r" t="t"/>
              <a:pathLst>
                <a:path extrusionOk="0" h="3371" w="2360">
                  <a:moveTo>
                    <a:pt x="2191" y="1"/>
                  </a:moveTo>
                  <a:lnTo>
                    <a:pt x="0" y="3202"/>
                  </a:lnTo>
                  <a:lnTo>
                    <a:pt x="225" y="3370"/>
                  </a:lnTo>
                  <a:lnTo>
                    <a:pt x="2359" y="169"/>
                  </a:lnTo>
                  <a:lnTo>
                    <a:pt x="219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2" name="Google Shape;1782;p16"/>
            <p:cNvSpPr/>
            <p:nvPr/>
          </p:nvSpPr>
          <p:spPr>
            <a:xfrm>
              <a:off x="4903775" y="2062050"/>
              <a:ext cx="487250" cy="430375"/>
            </a:xfrm>
            <a:custGeom>
              <a:rect b="b" l="l" r="r" t="t"/>
              <a:pathLst>
                <a:path extrusionOk="0" h="17215" w="19490">
                  <a:moveTo>
                    <a:pt x="8650" y="1"/>
                  </a:moveTo>
                  <a:lnTo>
                    <a:pt x="8650" y="1012"/>
                  </a:lnTo>
                  <a:cubicBezTo>
                    <a:pt x="15446" y="1012"/>
                    <a:pt x="18816" y="9156"/>
                    <a:pt x="14042" y="13986"/>
                  </a:cubicBezTo>
                  <a:cubicBezTo>
                    <a:pt x="12496" y="15532"/>
                    <a:pt x="10590" y="16224"/>
                    <a:pt x="8721" y="16224"/>
                  </a:cubicBezTo>
                  <a:cubicBezTo>
                    <a:pt x="4817" y="16224"/>
                    <a:pt x="1068" y="13207"/>
                    <a:pt x="1068" y="8650"/>
                  </a:cubicBezTo>
                  <a:lnTo>
                    <a:pt x="1" y="8650"/>
                  </a:lnTo>
                  <a:cubicBezTo>
                    <a:pt x="41" y="13703"/>
                    <a:pt x="4214" y="17215"/>
                    <a:pt x="8664" y="17215"/>
                  </a:cubicBezTo>
                  <a:cubicBezTo>
                    <a:pt x="10397" y="17215"/>
                    <a:pt x="12171" y="16683"/>
                    <a:pt x="13761" y="15502"/>
                  </a:cubicBezTo>
                  <a:cubicBezTo>
                    <a:pt x="19490" y="11346"/>
                    <a:pt x="17973" y="2472"/>
                    <a:pt x="11234" y="338"/>
                  </a:cubicBezTo>
                  <a:lnTo>
                    <a:pt x="11234" y="394"/>
                  </a:lnTo>
                  <a:cubicBezTo>
                    <a:pt x="10391" y="113"/>
                    <a:pt x="9549" y="1"/>
                    <a:pt x="8650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3" name="Google Shape;1783;p16"/>
            <p:cNvSpPr/>
            <p:nvPr/>
          </p:nvSpPr>
          <p:spPr>
            <a:xfrm>
              <a:off x="4982400" y="2160350"/>
              <a:ext cx="330000" cy="255575"/>
            </a:xfrm>
            <a:custGeom>
              <a:rect b="b" l="l" r="r" t="t"/>
              <a:pathLst>
                <a:path extrusionOk="0" h="10223" w="13200">
                  <a:moveTo>
                    <a:pt x="8538" y="0"/>
                  </a:moveTo>
                  <a:lnTo>
                    <a:pt x="8313" y="337"/>
                  </a:lnTo>
                  <a:cubicBezTo>
                    <a:pt x="10167" y="1573"/>
                    <a:pt x="11065" y="3876"/>
                    <a:pt x="10447" y="6066"/>
                  </a:cubicBezTo>
                  <a:cubicBezTo>
                    <a:pt x="10054" y="7358"/>
                    <a:pt x="9212" y="8481"/>
                    <a:pt x="7976" y="9099"/>
                  </a:cubicBezTo>
                  <a:cubicBezTo>
                    <a:pt x="7184" y="9542"/>
                    <a:pt x="6347" y="9744"/>
                    <a:pt x="5530" y="9744"/>
                  </a:cubicBezTo>
                  <a:cubicBezTo>
                    <a:pt x="2930" y="9744"/>
                    <a:pt x="536" y="7694"/>
                    <a:pt x="450" y="4830"/>
                  </a:cubicBezTo>
                  <a:lnTo>
                    <a:pt x="1" y="4830"/>
                  </a:lnTo>
                  <a:cubicBezTo>
                    <a:pt x="57" y="7246"/>
                    <a:pt x="1686" y="9324"/>
                    <a:pt x="4045" y="9998"/>
                  </a:cubicBezTo>
                  <a:cubicBezTo>
                    <a:pt x="4550" y="10110"/>
                    <a:pt x="5056" y="10222"/>
                    <a:pt x="5561" y="10222"/>
                  </a:cubicBezTo>
                  <a:cubicBezTo>
                    <a:pt x="11065" y="10166"/>
                    <a:pt x="13199" y="2977"/>
                    <a:pt x="8538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4" name="Google Shape;1784;p16"/>
            <p:cNvSpPr/>
            <p:nvPr/>
          </p:nvSpPr>
          <p:spPr>
            <a:xfrm>
              <a:off x="5028675" y="2210725"/>
              <a:ext cx="175600" cy="133675"/>
            </a:xfrm>
            <a:custGeom>
              <a:rect b="b" l="l" r="r" t="t"/>
              <a:pathLst>
                <a:path extrusionOk="0" h="5347" w="7024">
                  <a:moveTo>
                    <a:pt x="3631" y="463"/>
                  </a:moveTo>
                  <a:cubicBezTo>
                    <a:pt x="4755" y="463"/>
                    <a:pt x="5844" y="1327"/>
                    <a:pt x="5844" y="2647"/>
                  </a:cubicBezTo>
                  <a:cubicBezTo>
                    <a:pt x="5901" y="3826"/>
                    <a:pt x="4890" y="4894"/>
                    <a:pt x="3654" y="4894"/>
                  </a:cubicBezTo>
                  <a:cubicBezTo>
                    <a:pt x="1688" y="4837"/>
                    <a:pt x="677" y="2478"/>
                    <a:pt x="2081" y="1131"/>
                  </a:cubicBezTo>
                  <a:cubicBezTo>
                    <a:pt x="2524" y="669"/>
                    <a:pt x="3082" y="463"/>
                    <a:pt x="3631" y="463"/>
                  </a:cubicBezTo>
                  <a:close/>
                  <a:moveTo>
                    <a:pt x="3444" y="1"/>
                  </a:moveTo>
                  <a:cubicBezTo>
                    <a:pt x="0" y="1"/>
                    <a:pt x="17" y="5347"/>
                    <a:pt x="3495" y="5347"/>
                  </a:cubicBezTo>
                  <a:cubicBezTo>
                    <a:pt x="3547" y="5347"/>
                    <a:pt x="3600" y="5345"/>
                    <a:pt x="3654" y="5343"/>
                  </a:cubicBezTo>
                  <a:cubicBezTo>
                    <a:pt x="7024" y="5118"/>
                    <a:pt x="7024" y="176"/>
                    <a:pt x="3654" y="7"/>
                  </a:cubicBezTo>
                  <a:cubicBezTo>
                    <a:pt x="3583" y="3"/>
                    <a:pt x="3513" y="1"/>
                    <a:pt x="3444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5" name="Google Shape;1785;p16"/>
            <p:cNvSpPr/>
            <p:nvPr/>
          </p:nvSpPr>
          <p:spPr>
            <a:xfrm>
              <a:off x="5027350" y="1948325"/>
              <a:ext cx="37925" cy="94100"/>
            </a:xfrm>
            <a:custGeom>
              <a:rect b="b" l="l" r="r" t="t"/>
              <a:pathLst>
                <a:path extrusionOk="0" h="3764" w="1517">
                  <a:moveTo>
                    <a:pt x="112" y="0"/>
                  </a:moveTo>
                  <a:cubicBezTo>
                    <a:pt x="0" y="0"/>
                    <a:pt x="955" y="3763"/>
                    <a:pt x="955" y="3763"/>
                  </a:cubicBezTo>
                  <a:lnTo>
                    <a:pt x="1517" y="3595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6" name="Google Shape;1786;p16"/>
            <p:cNvSpPr/>
            <p:nvPr/>
          </p:nvSpPr>
          <p:spPr>
            <a:xfrm>
              <a:off x="3496850" y="1723675"/>
              <a:ext cx="8450" cy="37925"/>
            </a:xfrm>
            <a:custGeom>
              <a:rect b="b" l="l" r="r" t="t"/>
              <a:pathLst>
                <a:path extrusionOk="0" h="1517" w="338">
                  <a:moveTo>
                    <a:pt x="113" y="0"/>
                  </a:moveTo>
                  <a:cubicBezTo>
                    <a:pt x="1" y="0"/>
                    <a:pt x="1" y="56"/>
                    <a:pt x="1" y="112"/>
                  </a:cubicBezTo>
                  <a:lnTo>
                    <a:pt x="113" y="1517"/>
                  </a:lnTo>
                  <a:lnTo>
                    <a:pt x="338" y="1460"/>
                  </a:lnTo>
                  <a:lnTo>
                    <a:pt x="225" y="56"/>
                  </a:lnTo>
                  <a:cubicBezTo>
                    <a:pt x="225" y="0"/>
                    <a:pt x="169" y="0"/>
                    <a:pt x="113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7" name="Google Shape;1787;p16"/>
            <p:cNvSpPr/>
            <p:nvPr/>
          </p:nvSpPr>
          <p:spPr>
            <a:xfrm>
              <a:off x="3211825" y="1856000"/>
              <a:ext cx="30925" cy="30575"/>
            </a:xfrm>
            <a:custGeom>
              <a:rect b="b" l="l" r="r" t="t"/>
              <a:pathLst>
                <a:path extrusionOk="0" h="1223" w="1237">
                  <a:moveTo>
                    <a:pt x="141" y="1"/>
                  </a:moveTo>
                  <a:cubicBezTo>
                    <a:pt x="113" y="1"/>
                    <a:pt x="85" y="15"/>
                    <a:pt x="57" y="43"/>
                  </a:cubicBezTo>
                  <a:cubicBezTo>
                    <a:pt x="0" y="99"/>
                    <a:pt x="0" y="155"/>
                    <a:pt x="57" y="211"/>
                  </a:cubicBezTo>
                  <a:lnTo>
                    <a:pt x="1068" y="1222"/>
                  </a:lnTo>
                  <a:lnTo>
                    <a:pt x="1236" y="1054"/>
                  </a:lnTo>
                  <a:lnTo>
                    <a:pt x="225" y="43"/>
                  </a:lnTo>
                  <a:cubicBezTo>
                    <a:pt x="197" y="15"/>
                    <a:pt x="169" y="1"/>
                    <a:pt x="141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8" name="Google Shape;1788;p16"/>
            <p:cNvSpPr/>
            <p:nvPr/>
          </p:nvSpPr>
          <p:spPr>
            <a:xfrm>
              <a:off x="3245525" y="1826525"/>
              <a:ext cx="28100" cy="31950"/>
            </a:xfrm>
            <a:custGeom>
              <a:rect b="b" l="l" r="r" t="t"/>
              <a:pathLst>
                <a:path extrusionOk="0" h="1278" w="1124">
                  <a:moveTo>
                    <a:pt x="141" y="0"/>
                  </a:moveTo>
                  <a:cubicBezTo>
                    <a:pt x="113" y="0"/>
                    <a:pt x="85" y="14"/>
                    <a:pt x="57" y="42"/>
                  </a:cubicBezTo>
                  <a:cubicBezTo>
                    <a:pt x="0" y="42"/>
                    <a:pt x="0" y="155"/>
                    <a:pt x="57" y="155"/>
                  </a:cubicBezTo>
                  <a:lnTo>
                    <a:pt x="955" y="1278"/>
                  </a:lnTo>
                  <a:lnTo>
                    <a:pt x="1124" y="1166"/>
                  </a:lnTo>
                  <a:lnTo>
                    <a:pt x="225" y="42"/>
                  </a:lnTo>
                  <a:cubicBezTo>
                    <a:pt x="197" y="14"/>
                    <a:pt x="169" y="0"/>
                    <a:pt x="141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9" name="Google Shape;1789;p16"/>
            <p:cNvSpPr/>
            <p:nvPr/>
          </p:nvSpPr>
          <p:spPr>
            <a:xfrm>
              <a:off x="3283425" y="1798075"/>
              <a:ext cx="25300" cy="33725"/>
            </a:xfrm>
            <a:custGeom>
              <a:rect b="b" l="l" r="r" t="t"/>
              <a:pathLst>
                <a:path extrusionOk="0" h="1349" w="1012">
                  <a:moveTo>
                    <a:pt x="57" y="1"/>
                  </a:moveTo>
                  <a:cubicBezTo>
                    <a:pt x="1" y="57"/>
                    <a:pt x="1" y="113"/>
                    <a:pt x="57" y="169"/>
                  </a:cubicBezTo>
                  <a:lnTo>
                    <a:pt x="787" y="1349"/>
                  </a:lnTo>
                  <a:lnTo>
                    <a:pt x="1012" y="1236"/>
                  </a:lnTo>
                  <a:lnTo>
                    <a:pt x="225" y="57"/>
                  </a:lnTo>
                  <a:cubicBezTo>
                    <a:pt x="169" y="1"/>
                    <a:pt x="113" y="1"/>
                    <a:pt x="57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0" name="Google Shape;1790;p16"/>
            <p:cNvSpPr/>
            <p:nvPr/>
          </p:nvSpPr>
          <p:spPr>
            <a:xfrm>
              <a:off x="3451925" y="1730100"/>
              <a:ext cx="12675" cy="38525"/>
            </a:xfrm>
            <a:custGeom>
              <a:rect b="b" l="l" r="r" t="t"/>
              <a:pathLst>
                <a:path extrusionOk="0" h="1541" w="507">
                  <a:moveTo>
                    <a:pt x="161" y="1"/>
                  </a:moveTo>
                  <a:cubicBezTo>
                    <a:pt x="146" y="1"/>
                    <a:pt x="129" y="7"/>
                    <a:pt x="113" y="24"/>
                  </a:cubicBezTo>
                  <a:cubicBezTo>
                    <a:pt x="57" y="24"/>
                    <a:pt x="1" y="80"/>
                    <a:pt x="1" y="136"/>
                  </a:cubicBezTo>
                  <a:lnTo>
                    <a:pt x="281" y="1540"/>
                  </a:lnTo>
                  <a:lnTo>
                    <a:pt x="506" y="1484"/>
                  </a:lnTo>
                  <a:lnTo>
                    <a:pt x="225" y="80"/>
                  </a:lnTo>
                  <a:cubicBezTo>
                    <a:pt x="225" y="40"/>
                    <a:pt x="197" y="1"/>
                    <a:pt x="161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1" name="Google Shape;1791;p16"/>
            <p:cNvSpPr/>
            <p:nvPr/>
          </p:nvSpPr>
          <p:spPr>
            <a:xfrm>
              <a:off x="3363475" y="1755375"/>
              <a:ext cx="19675" cy="37125"/>
            </a:xfrm>
            <a:custGeom>
              <a:rect b="b" l="l" r="r" t="t"/>
              <a:pathLst>
                <a:path extrusionOk="0" h="1485" w="787">
                  <a:moveTo>
                    <a:pt x="160" y="1"/>
                  </a:moveTo>
                  <a:cubicBezTo>
                    <a:pt x="145" y="1"/>
                    <a:pt x="129" y="7"/>
                    <a:pt x="113" y="24"/>
                  </a:cubicBezTo>
                  <a:cubicBezTo>
                    <a:pt x="56" y="24"/>
                    <a:pt x="0" y="80"/>
                    <a:pt x="56" y="136"/>
                  </a:cubicBezTo>
                  <a:lnTo>
                    <a:pt x="618" y="1484"/>
                  </a:lnTo>
                  <a:lnTo>
                    <a:pt x="787" y="1372"/>
                  </a:lnTo>
                  <a:lnTo>
                    <a:pt x="225" y="80"/>
                  </a:lnTo>
                  <a:cubicBezTo>
                    <a:pt x="225" y="40"/>
                    <a:pt x="197" y="1"/>
                    <a:pt x="160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2" name="Google Shape;1792;p16"/>
            <p:cNvSpPr/>
            <p:nvPr/>
          </p:nvSpPr>
          <p:spPr>
            <a:xfrm>
              <a:off x="3407000" y="1739100"/>
              <a:ext cx="15475" cy="39350"/>
            </a:xfrm>
            <a:custGeom>
              <a:rect b="b" l="l" r="r" t="t"/>
              <a:pathLst>
                <a:path extrusionOk="0" h="1574" w="619">
                  <a:moveTo>
                    <a:pt x="56" y="1"/>
                  </a:moveTo>
                  <a:cubicBezTo>
                    <a:pt x="0" y="57"/>
                    <a:pt x="0" y="113"/>
                    <a:pt x="0" y="169"/>
                  </a:cubicBezTo>
                  <a:lnTo>
                    <a:pt x="393" y="1574"/>
                  </a:lnTo>
                  <a:lnTo>
                    <a:pt x="618" y="1517"/>
                  </a:lnTo>
                  <a:lnTo>
                    <a:pt x="225" y="113"/>
                  </a:lnTo>
                  <a:cubicBezTo>
                    <a:pt x="169" y="1"/>
                    <a:pt x="113" y="1"/>
                    <a:pt x="56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3" name="Google Shape;1793;p16"/>
            <p:cNvSpPr/>
            <p:nvPr/>
          </p:nvSpPr>
          <p:spPr>
            <a:xfrm>
              <a:off x="3321350" y="1775025"/>
              <a:ext cx="22475" cy="35725"/>
            </a:xfrm>
            <a:custGeom>
              <a:rect b="b" l="l" r="r" t="t"/>
              <a:pathLst>
                <a:path extrusionOk="0" h="1429" w="899">
                  <a:moveTo>
                    <a:pt x="106" y="1"/>
                  </a:moveTo>
                  <a:cubicBezTo>
                    <a:pt x="89" y="1"/>
                    <a:pt x="73" y="8"/>
                    <a:pt x="56" y="24"/>
                  </a:cubicBezTo>
                  <a:cubicBezTo>
                    <a:pt x="0" y="24"/>
                    <a:pt x="0" y="137"/>
                    <a:pt x="0" y="193"/>
                  </a:cubicBezTo>
                  <a:lnTo>
                    <a:pt x="730" y="1428"/>
                  </a:lnTo>
                  <a:lnTo>
                    <a:pt x="899" y="1316"/>
                  </a:lnTo>
                  <a:lnTo>
                    <a:pt x="225" y="80"/>
                  </a:lnTo>
                  <a:cubicBezTo>
                    <a:pt x="185" y="41"/>
                    <a:pt x="146" y="1"/>
                    <a:pt x="106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4" name="Google Shape;1794;p16"/>
            <p:cNvSpPr/>
            <p:nvPr/>
          </p:nvSpPr>
          <p:spPr>
            <a:xfrm>
              <a:off x="3093875" y="2050825"/>
              <a:ext cx="39350" cy="16875"/>
            </a:xfrm>
            <a:custGeom>
              <a:rect b="b" l="l" r="r" t="t"/>
              <a:pathLst>
                <a:path extrusionOk="0" h="675" w="1574">
                  <a:moveTo>
                    <a:pt x="169" y="0"/>
                  </a:moveTo>
                  <a:cubicBezTo>
                    <a:pt x="113" y="0"/>
                    <a:pt x="57" y="57"/>
                    <a:pt x="57" y="113"/>
                  </a:cubicBezTo>
                  <a:cubicBezTo>
                    <a:pt x="1" y="169"/>
                    <a:pt x="57" y="225"/>
                    <a:pt x="113" y="225"/>
                  </a:cubicBezTo>
                  <a:lnTo>
                    <a:pt x="1517" y="674"/>
                  </a:lnTo>
                  <a:lnTo>
                    <a:pt x="1573" y="450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5" name="Google Shape;1795;p16"/>
            <p:cNvSpPr/>
            <p:nvPr/>
          </p:nvSpPr>
          <p:spPr>
            <a:xfrm>
              <a:off x="3082650" y="2095175"/>
              <a:ext cx="39325" cy="13250"/>
            </a:xfrm>
            <a:custGeom>
              <a:rect b="b" l="l" r="r" t="t"/>
              <a:pathLst>
                <a:path extrusionOk="0" h="530" w="1573">
                  <a:moveTo>
                    <a:pt x="121" y="0"/>
                  </a:moveTo>
                  <a:cubicBezTo>
                    <a:pt x="85" y="0"/>
                    <a:pt x="56" y="40"/>
                    <a:pt x="56" y="80"/>
                  </a:cubicBezTo>
                  <a:cubicBezTo>
                    <a:pt x="0" y="136"/>
                    <a:pt x="56" y="192"/>
                    <a:pt x="113" y="248"/>
                  </a:cubicBezTo>
                  <a:lnTo>
                    <a:pt x="1517" y="529"/>
                  </a:lnTo>
                  <a:lnTo>
                    <a:pt x="1573" y="305"/>
                  </a:lnTo>
                  <a:lnTo>
                    <a:pt x="169" y="24"/>
                  </a:lnTo>
                  <a:cubicBezTo>
                    <a:pt x="152" y="7"/>
                    <a:pt x="136" y="0"/>
                    <a:pt x="121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6" name="Google Shape;1796;p16"/>
            <p:cNvSpPr/>
            <p:nvPr/>
          </p:nvSpPr>
          <p:spPr>
            <a:xfrm>
              <a:off x="3075625" y="2140675"/>
              <a:ext cx="37925" cy="9875"/>
            </a:xfrm>
            <a:custGeom>
              <a:rect b="b" l="l" r="r" t="t"/>
              <a:pathLst>
                <a:path extrusionOk="0" h="395" w="1517">
                  <a:moveTo>
                    <a:pt x="113" y="1"/>
                  </a:moveTo>
                  <a:cubicBezTo>
                    <a:pt x="57" y="1"/>
                    <a:pt x="0" y="57"/>
                    <a:pt x="0" y="113"/>
                  </a:cubicBezTo>
                  <a:cubicBezTo>
                    <a:pt x="0" y="169"/>
                    <a:pt x="57" y="226"/>
                    <a:pt x="113" y="226"/>
                  </a:cubicBezTo>
                  <a:lnTo>
                    <a:pt x="1517" y="394"/>
                  </a:lnTo>
                  <a:lnTo>
                    <a:pt x="1517" y="169"/>
                  </a:lnTo>
                  <a:lnTo>
                    <a:pt x="11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7" name="Google Shape;1797;p16"/>
            <p:cNvSpPr/>
            <p:nvPr/>
          </p:nvSpPr>
          <p:spPr>
            <a:xfrm>
              <a:off x="3128975" y="1966000"/>
              <a:ext cx="36550" cy="23075"/>
            </a:xfrm>
            <a:custGeom>
              <a:rect b="b" l="l" r="r" t="t"/>
              <a:pathLst>
                <a:path extrusionOk="0" h="923" w="1462">
                  <a:moveTo>
                    <a:pt x="166" y="0"/>
                  </a:moveTo>
                  <a:cubicBezTo>
                    <a:pt x="113" y="0"/>
                    <a:pt x="57" y="40"/>
                    <a:pt x="57" y="80"/>
                  </a:cubicBezTo>
                  <a:cubicBezTo>
                    <a:pt x="1" y="136"/>
                    <a:pt x="57" y="192"/>
                    <a:pt x="113" y="192"/>
                  </a:cubicBezTo>
                  <a:lnTo>
                    <a:pt x="1349" y="922"/>
                  </a:lnTo>
                  <a:lnTo>
                    <a:pt x="1461" y="698"/>
                  </a:lnTo>
                  <a:lnTo>
                    <a:pt x="225" y="24"/>
                  </a:lnTo>
                  <a:cubicBezTo>
                    <a:pt x="209" y="7"/>
                    <a:pt x="188" y="0"/>
                    <a:pt x="166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8" name="Google Shape;1798;p16"/>
            <p:cNvSpPr/>
            <p:nvPr/>
          </p:nvSpPr>
          <p:spPr>
            <a:xfrm>
              <a:off x="3109625" y="2007075"/>
              <a:ext cx="37625" cy="19900"/>
            </a:xfrm>
            <a:custGeom>
              <a:rect b="b" l="l" r="r" t="t"/>
              <a:pathLst>
                <a:path extrusionOk="0" h="796" w="1505">
                  <a:moveTo>
                    <a:pt x="162" y="0"/>
                  </a:moveTo>
                  <a:cubicBezTo>
                    <a:pt x="34" y="0"/>
                    <a:pt x="1" y="184"/>
                    <a:pt x="101" y="234"/>
                  </a:cubicBezTo>
                  <a:lnTo>
                    <a:pt x="1449" y="796"/>
                  </a:lnTo>
                  <a:lnTo>
                    <a:pt x="1505" y="571"/>
                  </a:lnTo>
                  <a:lnTo>
                    <a:pt x="213" y="9"/>
                  </a:lnTo>
                  <a:cubicBezTo>
                    <a:pt x="195" y="3"/>
                    <a:pt x="178" y="0"/>
                    <a:pt x="162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9" name="Google Shape;1799;p16"/>
            <p:cNvSpPr/>
            <p:nvPr/>
          </p:nvSpPr>
          <p:spPr>
            <a:xfrm>
              <a:off x="3154250" y="1926200"/>
              <a:ext cx="35125" cy="24950"/>
            </a:xfrm>
            <a:custGeom>
              <a:rect b="b" l="l" r="r" t="t"/>
              <a:pathLst>
                <a:path extrusionOk="0" h="998" w="1405">
                  <a:moveTo>
                    <a:pt x="113" y="1"/>
                  </a:moveTo>
                  <a:cubicBezTo>
                    <a:pt x="85" y="1"/>
                    <a:pt x="57" y="15"/>
                    <a:pt x="57" y="43"/>
                  </a:cubicBezTo>
                  <a:cubicBezTo>
                    <a:pt x="1" y="99"/>
                    <a:pt x="1" y="155"/>
                    <a:pt x="57" y="211"/>
                  </a:cubicBezTo>
                  <a:lnTo>
                    <a:pt x="1236" y="998"/>
                  </a:lnTo>
                  <a:lnTo>
                    <a:pt x="1405" y="829"/>
                  </a:lnTo>
                  <a:lnTo>
                    <a:pt x="169" y="43"/>
                  </a:lnTo>
                  <a:cubicBezTo>
                    <a:pt x="169" y="15"/>
                    <a:pt x="141" y="1"/>
                    <a:pt x="113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0" name="Google Shape;1800;p16"/>
            <p:cNvSpPr/>
            <p:nvPr/>
          </p:nvSpPr>
          <p:spPr>
            <a:xfrm>
              <a:off x="3180925" y="1890750"/>
              <a:ext cx="32325" cy="28100"/>
            </a:xfrm>
            <a:custGeom>
              <a:rect b="b" l="l" r="r" t="t"/>
              <a:pathLst>
                <a:path extrusionOk="0" h="1124" w="1293">
                  <a:moveTo>
                    <a:pt x="57" y="1"/>
                  </a:moveTo>
                  <a:cubicBezTo>
                    <a:pt x="1" y="57"/>
                    <a:pt x="1" y="113"/>
                    <a:pt x="57" y="169"/>
                  </a:cubicBezTo>
                  <a:lnTo>
                    <a:pt x="1124" y="1124"/>
                  </a:lnTo>
                  <a:lnTo>
                    <a:pt x="1293" y="955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1" name="Google Shape;1801;p16"/>
            <p:cNvSpPr/>
            <p:nvPr/>
          </p:nvSpPr>
          <p:spPr>
            <a:xfrm>
              <a:off x="3849300" y="1858800"/>
              <a:ext cx="29500" cy="29175"/>
            </a:xfrm>
            <a:custGeom>
              <a:rect b="b" l="l" r="r" t="t"/>
              <a:pathLst>
                <a:path extrusionOk="0" h="1167" w="1180">
                  <a:moveTo>
                    <a:pt x="1095" y="1"/>
                  </a:moveTo>
                  <a:cubicBezTo>
                    <a:pt x="1067" y="1"/>
                    <a:pt x="1039" y="15"/>
                    <a:pt x="1011" y="43"/>
                  </a:cubicBezTo>
                  <a:lnTo>
                    <a:pt x="0" y="1054"/>
                  </a:lnTo>
                  <a:lnTo>
                    <a:pt x="112" y="1166"/>
                  </a:lnTo>
                  <a:lnTo>
                    <a:pt x="1180" y="155"/>
                  </a:lnTo>
                  <a:cubicBezTo>
                    <a:pt x="1180" y="99"/>
                    <a:pt x="1180" y="43"/>
                    <a:pt x="1180" y="43"/>
                  </a:cubicBezTo>
                  <a:cubicBezTo>
                    <a:pt x="1151" y="15"/>
                    <a:pt x="1123" y="1"/>
                    <a:pt x="1095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2" name="Google Shape;1802;p16"/>
            <p:cNvSpPr/>
            <p:nvPr/>
          </p:nvSpPr>
          <p:spPr>
            <a:xfrm>
              <a:off x="3901250" y="1930075"/>
              <a:ext cx="35125" cy="23900"/>
            </a:xfrm>
            <a:custGeom>
              <a:rect b="b" l="l" r="r" t="t"/>
              <a:pathLst>
                <a:path extrusionOk="0" h="956" w="1405">
                  <a:moveTo>
                    <a:pt x="1180" y="0"/>
                  </a:moveTo>
                  <a:lnTo>
                    <a:pt x="0" y="843"/>
                  </a:lnTo>
                  <a:cubicBezTo>
                    <a:pt x="113" y="843"/>
                    <a:pt x="169" y="899"/>
                    <a:pt x="169" y="955"/>
                  </a:cubicBezTo>
                  <a:lnTo>
                    <a:pt x="1348" y="169"/>
                  </a:lnTo>
                  <a:cubicBezTo>
                    <a:pt x="1404" y="113"/>
                    <a:pt x="1404" y="56"/>
                    <a:pt x="1348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3" name="Google Shape;1803;p16"/>
            <p:cNvSpPr/>
            <p:nvPr/>
          </p:nvSpPr>
          <p:spPr>
            <a:xfrm>
              <a:off x="3074225" y="2185625"/>
              <a:ext cx="37925" cy="5625"/>
            </a:xfrm>
            <a:custGeom>
              <a:rect b="b" l="l" r="r" t="t"/>
              <a:pathLst>
                <a:path extrusionOk="0" h="225" w="1517">
                  <a:moveTo>
                    <a:pt x="113" y="0"/>
                  </a:moveTo>
                  <a:cubicBezTo>
                    <a:pt x="56" y="0"/>
                    <a:pt x="0" y="56"/>
                    <a:pt x="0" y="113"/>
                  </a:cubicBezTo>
                  <a:cubicBezTo>
                    <a:pt x="0" y="169"/>
                    <a:pt x="56" y="225"/>
                    <a:pt x="113" y="225"/>
                  </a:cubicBezTo>
                  <a:lnTo>
                    <a:pt x="1517" y="225"/>
                  </a:lnTo>
                  <a:lnTo>
                    <a:pt x="151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4" name="Google Shape;1804;p16"/>
            <p:cNvSpPr/>
            <p:nvPr/>
          </p:nvSpPr>
          <p:spPr>
            <a:xfrm>
              <a:off x="3875975" y="1891375"/>
              <a:ext cx="34575" cy="27475"/>
            </a:xfrm>
            <a:custGeom>
              <a:rect b="b" l="l" r="r" t="t"/>
              <a:pathLst>
                <a:path extrusionOk="0" h="1099" w="1383">
                  <a:moveTo>
                    <a:pt x="1193" y="1"/>
                  </a:moveTo>
                  <a:cubicBezTo>
                    <a:pt x="1170" y="1"/>
                    <a:pt x="1145" y="10"/>
                    <a:pt x="1124" y="32"/>
                  </a:cubicBezTo>
                  <a:lnTo>
                    <a:pt x="0" y="930"/>
                  </a:lnTo>
                  <a:lnTo>
                    <a:pt x="169" y="1099"/>
                  </a:lnTo>
                  <a:lnTo>
                    <a:pt x="1292" y="200"/>
                  </a:lnTo>
                  <a:cubicBezTo>
                    <a:pt x="1382" y="155"/>
                    <a:pt x="1291" y="1"/>
                    <a:pt x="1193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5" name="Google Shape;1805;p16"/>
            <p:cNvSpPr/>
            <p:nvPr/>
          </p:nvSpPr>
          <p:spPr>
            <a:xfrm>
              <a:off x="3943375" y="2010100"/>
              <a:ext cx="36525" cy="19675"/>
            </a:xfrm>
            <a:custGeom>
              <a:rect b="b" l="l" r="r" t="t"/>
              <a:pathLst>
                <a:path extrusionOk="0" h="787" w="1461">
                  <a:moveTo>
                    <a:pt x="1292" y="1"/>
                  </a:moveTo>
                  <a:lnTo>
                    <a:pt x="0" y="562"/>
                  </a:lnTo>
                  <a:lnTo>
                    <a:pt x="56" y="787"/>
                  </a:lnTo>
                  <a:lnTo>
                    <a:pt x="1404" y="225"/>
                  </a:lnTo>
                  <a:cubicBezTo>
                    <a:pt x="1460" y="169"/>
                    <a:pt x="1460" y="113"/>
                    <a:pt x="1460" y="57"/>
                  </a:cubicBezTo>
                  <a:cubicBezTo>
                    <a:pt x="1404" y="1"/>
                    <a:pt x="1348" y="1"/>
                    <a:pt x="1292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6" name="Google Shape;1806;p16"/>
            <p:cNvSpPr/>
            <p:nvPr/>
          </p:nvSpPr>
          <p:spPr>
            <a:xfrm>
              <a:off x="3923700" y="1967400"/>
              <a:ext cx="36550" cy="23075"/>
            </a:xfrm>
            <a:custGeom>
              <a:rect b="b" l="l" r="r" t="t"/>
              <a:pathLst>
                <a:path extrusionOk="0" h="923" w="1462">
                  <a:moveTo>
                    <a:pt x="1342" y="0"/>
                  </a:moveTo>
                  <a:cubicBezTo>
                    <a:pt x="1326" y="0"/>
                    <a:pt x="1309" y="7"/>
                    <a:pt x="1293" y="24"/>
                  </a:cubicBezTo>
                  <a:lnTo>
                    <a:pt x="1" y="698"/>
                  </a:lnTo>
                  <a:cubicBezTo>
                    <a:pt x="57" y="754"/>
                    <a:pt x="57" y="866"/>
                    <a:pt x="113" y="922"/>
                  </a:cubicBezTo>
                  <a:lnTo>
                    <a:pt x="1405" y="192"/>
                  </a:lnTo>
                  <a:cubicBezTo>
                    <a:pt x="1461" y="192"/>
                    <a:pt x="1461" y="136"/>
                    <a:pt x="1461" y="80"/>
                  </a:cubicBezTo>
                  <a:cubicBezTo>
                    <a:pt x="1421" y="40"/>
                    <a:pt x="1382" y="0"/>
                    <a:pt x="1342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7" name="Google Shape;1807;p16"/>
            <p:cNvSpPr/>
            <p:nvPr/>
          </p:nvSpPr>
          <p:spPr>
            <a:xfrm>
              <a:off x="3974250" y="2142100"/>
              <a:ext cx="36550" cy="9850"/>
            </a:xfrm>
            <a:custGeom>
              <a:rect b="b" l="l" r="r" t="t"/>
              <a:pathLst>
                <a:path extrusionOk="0" h="394" w="1462">
                  <a:moveTo>
                    <a:pt x="1349" y="0"/>
                  </a:moveTo>
                  <a:lnTo>
                    <a:pt x="1" y="169"/>
                  </a:lnTo>
                  <a:lnTo>
                    <a:pt x="1" y="393"/>
                  </a:lnTo>
                  <a:lnTo>
                    <a:pt x="1405" y="225"/>
                  </a:lnTo>
                  <a:cubicBezTo>
                    <a:pt x="1461" y="225"/>
                    <a:pt x="1461" y="169"/>
                    <a:pt x="1461" y="112"/>
                  </a:cubicBezTo>
                  <a:cubicBezTo>
                    <a:pt x="1461" y="56"/>
                    <a:pt x="1405" y="0"/>
                    <a:pt x="1349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8" name="Google Shape;1808;p16"/>
            <p:cNvSpPr/>
            <p:nvPr/>
          </p:nvSpPr>
          <p:spPr>
            <a:xfrm>
              <a:off x="3956000" y="2052050"/>
              <a:ext cx="40375" cy="17050"/>
            </a:xfrm>
            <a:custGeom>
              <a:rect b="b" l="l" r="r" t="t"/>
              <a:pathLst>
                <a:path extrusionOk="0" h="682" w="1615">
                  <a:moveTo>
                    <a:pt x="1435" y="0"/>
                  </a:moveTo>
                  <a:cubicBezTo>
                    <a:pt x="1425" y="0"/>
                    <a:pt x="1415" y="3"/>
                    <a:pt x="1405" y="8"/>
                  </a:cubicBezTo>
                  <a:lnTo>
                    <a:pt x="1" y="457"/>
                  </a:lnTo>
                  <a:lnTo>
                    <a:pt x="57" y="682"/>
                  </a:lnTo>
                  <a:lnTo>
                    <a:pt x="1461" y="232"/>
                  </a:lnTo>
                  <a:cubicBezTo>
                    <a:pt x="1614" y="232"/>
                    <a:pt x="1535" y="0"/>
                    <a:pt x="1435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9" name="Google Shape;1809;p16"/>
            <p:cNvSpPr/>
            <p:nvPr/>
          </p:nvSpPr>
          <p:spPr>
            <a:xfrm>
              <a:off x="3967225" y="2098575"/>
              <a:ext cx="39350" cy="12650"/>
            </a:xfrm>
            <a:custGeom>
              <a:rect b="b" l="l" r="r" t="t"/>
              <a:pathLst>
                <a:path extrusionOk="0" h="506" w="1574">
                  <a:moveTo>
                    <a:pt x="1405" y="0"/>
                  </a:moveTo>
                  <a:lnTo>
                    <a:pt x="1" y="281"/>
                  </a:lnTo>
                  <a:cubicBezTo>
                    <a:pt x="1" y="337"/>
                    <a:pt x="57" y="393"/>
                    <a:pt x="57" y="506"/>
                  </a:cubicBezTo>
                  <a:lnTo>
                    <a:pt x="1461" y="225"/>
                  </a:lnTo>
                  <a:cubicBezTo>
                    <a:pt x="1574" y="169"/>
                    <a:pt x="1517" y="0"/>
                    <a:pt x="1405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0" name="Google Shape;1810;p16"/>
            <p:cNvSpPr/>
            <p:nvPr/>
          </p:nvSpPr>
          <p:spPr>
            <a:xfrm>
              <a:off x="3668150" y="1740525"/>
              <a:ext cx="15475" cy="39325"/>
            </a:xfrm>
            <a:custGeom>
              <a:rect b="b" l="l" r="r" t="t"/>
              <a:pathLst>
                <a:path extrusionOk="0" h="1573" w="619">
                  <a:moveTo>
                    <a:pt x="563" y="0"/>
                  </a:moveTo>
                  <a:cubicBezTo>
                    <a:pt x="506" y="0"/>
                    <a:pt x="394" y="0"/>
                    <a:pt x="394" y="56"/>
                  </a:cubicBezTo>
                  <a:lnTo>
                    <a:pt x="1" y="1460"/>
                  </a:lnTo>
                  <a:lnTo>
                    <a:pt x="169" y="1573"/>
                  </a:lnTo>
                  <a:lnTo>
                    <a:pt x="619" y="169"/>
                  </a:lnTo>
                  <a:cubicBezTo>
                    <a:pt x="619" y="56"/>
                    <a:pt x="619" y="0"/>
                    <a:pt x="563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1" name="Google Shape;1811;p16"/>
            <p:cNvSpPr/>
            <p:nvPr/>
          </p:nvSpPr>
          <p:spPr>
            <a:xfrm>
              <a:off x="3627450" y="1728700"/>
              <a:ext cx="12650" cy="38525"/>
            </a:xfrm>
            <a:custGeom>
              <a:rect b="b" l="l" r="r" t="t"/>
              <a:pathLst>
                <a:path extrusionOk="0" h="1541" w="506">
                  <a:moveTo>
                    <a:pt x="345" y="1"/>
                  </a:moveTo>
                  <a:cubicBezTo>
                    <a:pt x="309" y="1"/>
                    <a:pt x="281" y="40"/>
                    <a:pt x="281" y="80"/>
                  </a:cubicBezTo>
                  <a:lnTo>
                    <a:pt x="0" y="1484"/>
                  </a:lnTo>
                  <a:lnTo>
                    <a:pt x="225" y="1540"/>
                  </a:lnTo>
                  <a:lnTo>
                    <a:pt x="506" y="136"/>
                  </a:lnTo>
                  <a:cubicBezTo>
                    <a:pt x="506" y="80"/>
                    <a:pt x="449" y="24"/>
                    <a:pt x="393" y="24"/>
                  </a:cubicBezTo>
                  <a:cubicBezTo>
                    <a:pt x="377" y="7"/>
                    <a:pt x="360" y="1"/>
                    <a:pt x="345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2" name="Google Shape;1812;p16"/>
            <p:cNvSpPr/>
            <p:nvPr/>
          </p:nvSpPr>
          <p:spPr>
            <a:xfrm>
              <a:off x="3543200" y="1720850"/>
              <a:ext cx="5625" cy="37950"/>
            </a:xfrm>
            <a:custGeom>
              <a:rect b="b" l="l" r="r" t="t"/>
              <a:pathLst>
                <a:path extrusionOk="0" h="1518" w="225">
                  <a:moveTo>
                    <a:pt x="113" y="1"/>
                  </a:moveTo>
                  <a:cubicBezTo>
                    <a:pt x="56" y="1"/>
                    <a:pt x="0" y="1"/>
                    <a:pt x="0" y="113"/>
                  </a:cubicBezTo>
                  <a:lnTo>
                    <a:pt x="0" y="1517"/>
                  </a:lnTo>
                  <a:lnTo>
                    <a:pt x="225" y="1517"/>
                  </a:lnTo>
                  <a:lnTo>
                    <a:pt x="225" y="113"/>
                  </a:lnTo>
                  <a:cubicBezTo>
                    <a:pt x="225" y="1"/>
                    <a:pt x="169" y="1"/>
                    <a:pt x="113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3" name="Google Shape;1813;p16"/>
            <p:cNvSpPr/>
            <p:nvPr/>
          </p:nvSpPr>
          <p:spPr>
            <a:xfrm>
              <a:off x="3817000" y="1826525"/>
              <a:ext cx="28100" cy="33375"/>
            </a:xfrm>
            <a:custGeom>
              <a:rect b="b" l="l" r="r" t="t"/>
              <a:pathLst>
                <a:path extrusionOk="0" h="1335" w="1124">
                  <a:moveTo>
                    <a:pt x="983" y="0"/>
                  </a:moveTo>
                  <a:cubicBezTo>
                    <a:pt x="955" y="0"/>
                    <a:pt x="927" y="14"/>
                    <a:pt x="899" y="42"/>
                  </a:cubicBezTo>
                  <a:lnTo>
                    <a:pt x="0" y="1166"/>
                  </a:lnTo>
                  <a:lnTo>
                    <a:pt x="169" y="1334"/>
                  </a:lnTo>
                  <a:lnTo>
                    <a:pt x="1067" y="211"/>
                  </a:lnTo>
                  <a:cubicBezTo>
                    <a:pt x="1124" y="155"/>
                    <a:pt x="1124" y="98"/>
                    <a:pt x="1067" y="42"/>
                  </a:cubicBezTo>
                  <a:cubicBezTo>
                    <a:pt x="1039" y="14"/>
                    <a:pt x="1011" y="0"/>
                    <a:pt x="983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4" name="Google Shape;1814;p16"/>
            <p:cNvSpPr/>
            <p:nvPr/>
          </p:nvSpPr>
          <p:spPr>
            <a:xfrm>
              <a:off x="3585325" y="1722250"/>
              <a:ext cx="8450" cy="37950"/>
            </a:xfrm>
            <a:custGeom>
              <a:rect b="b" l="l" r="r" t="t"/>
              <a:pathLst>
                <a:path extrusionOk="0" h="1518" w="338">
                  <a:moveTo>
                    <a:pt x="225" y="1"/>
                  </a:moveTo>
                  <a:cubicBezTo>
                    <a:pt x="169" y="1"/>
                    <a:pt x="113" y="57"/>
                    <a:pt x="113" y="113"/>
                  </a:cubicBezTo>
                  <a:lnTo>
                    <a:pt x="0" y="1517"/>
                  </a:lnTo>
                  <a:lnTo>
                    <a:pt x="169" y="1517"/>
                  </a:lnTo>
                  <a:lnTo>
                    <a:pt x="337" y="113"/>
                  </a:lnTo>
                  <a:cubicBezTo>
                    <a:pt x="337" y="57"/>
                    <a:pt x="281" y="1"/>
                    <a:pt x="225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5" name="Google Shape;1815;p16"/>
            <p:cNvSpPr/>
            <p:nvPr/>
          </p:nvSpPr>
          <p:spPr>
            <a:xfrm>
              <a:off x="3781900" y="1799850"/>
              <a:ext cx="26700" cy="34775"/>
            </a:xfrm>
            <a:custGeom>
              <a:rect b="b" l="l" r="r" t="t"/>
              <a:pathLst>
                <a:path extrusionOk="0" h="1391" w="1068">
                  <a:moveTo>
                    <a:pt x="983" y="0"/>
                  </a:moveTo>
                  <a:cubicBezTo>
                    <a:pt x="955" y="0"/>
                    <a:pt x="927" y="14"/>
                    <a:pt x="899" y="42"/>
                  </a:cubicBezTo>
                  <a:lnTo>
                    <a:pt x="0" y="1222"/>
                  </a:lnTo>
                  <a:lnTo>
                    <a:pt x="225" y="1390"/>
                  </a:lnTo>
                  <a:lnTo>
                    <a:pt x="1067" y="154"/>
                  </a:lnTo>
                  <a:cubicBezTo>
                    <a:pt x="1067" y="154"/>
                    <a:pt x="1067" y="42"/>
                    <a:pt x="1067" y="42"/>
                  </a:cubicBezTo>
                  <a:cubicBezTo>
                    <a:pt x="1039" y="14"/>
                    <a:pt x="1011" y="0"/>
                    <a:pt x="983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6" name="Google Shape;1816;p16"/>
            <p:cNvSpPr/>
            <p:nvPr/>
          </p:nvSpPr>
          <p:spPr>
            <a:xfrm>
              <a:off x="3745375" y="1775625"/>
              <a:ext cx="23900" cy="36525"/>
            </a:xfrm>
            <a:custGeom>
              <a:rect b="b" l="l" r="r" t="t"/>
              <a:pathLst>
                <a:path extrusionOk="0" h="1461" w="956">
                  <a:moveTo>
                    <a:pt x="900" y="0"/>
                  </a:moveTo>
                  <a:cubicBezTo>
                    <a:pt x="843" y="0"/>
                    <a:pt x="731" y="0"/>
                    <a:pt x="731" y="56"/>
                  </a:cubicBezTo>
                  <a:lnTo>
                    <a:pt x="1" y="1348"/>
                  </a:lnTo>
                  <a:lnTo>
                    <a:pt x="226" y="1460"/>
                  </a:lnTo>
                  <a:lnTo>
                    <a:pt x="900" y="169"/>
                  </a:lnTo>
                  <a:cubicBezTo>
                    <a:pt x="956" y="113"/>
                    <a:pt x="956" y="56"/>
                    <a:pt x="900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7" name="Google Shape;1817;p16"/>
            <p:cNvSpPr/>
            <p:nvPr/>
          </p:nvSpPr>
          <p:spPr>
            <a:xfrm>
              <a:off x="3708875" y="1756775"/>
              <a:ext cx="19675" cy="37125"/>
            </a:xfrm>
            <a:custGeom>
              <a:rect b="b" l="l" r="r" t="t"/>
              <a:pathLst>
                <a:path extrusionOk="0" h="1485" w="787">
                  <a:moveTo>
                    <a:pt x="627" y="1"/>
                  </a:moveTo>
                  <a:cubicBezTo>
                    <a:pt x="590" y="1"/>
                    <a:pt x="562" y="41"/>
                    <a:pt x="562" y="80"/>
                  </a:cubicBezTo>
                  <a:lnTo>
                    <a:pt x="1" y="1372"/>
                  </a:lnTo>
                  <a:lnTo>
                    <a:pt x="169" y="1484"/>
                  </a:lnTo>
                  <a:lnTo>
                    <a:pt x="731" y="136"/>
                  </a:lnTo>
                  <a:cubicBezTo>
                    <a:pt x="787" y="80"/>
                    <a:pt x="731" y="24"/>
                    <a:pt x="675" y="24"/>
                  </a:cubicBezTo>
                  <a:cubicBezTo>
                    <a:pt x="658" y="8"/>
                    <a:pt x="642" y="1"/>
                    <a:pt x="627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8" name="Google Shape;1818;p16"/>
            <p:cNvSpPr/>
            <p:nvPr/>
          </p:nvSpPr>
          <p:spPr>
            <a:xfrm>
              <a:off x="3319950" y="2568950"/>
              <a:ext cx="22475" cy="36525"/>
            </a:xfrm>
            <a:custGeom>
              <a:rect b="b" l="l" r="r" t="t"/>
              <a:pathLst>
                <a:path extrusionOk="0" h="1461" w="899">
                  <a:moveTo>
                    <a:pt x="730" y="0"/>
                  </a:moveTo>
                  <a:lnTo>
                    <a:pt x="0" y="1292"/>
                  </a:lnTo>
                  <a:cubicBezTo>
                    <a:pt x="0" y="1348"/>
                    <a:pt x="0" y="1404"/>
                    <a:pt x="56" y="1460"/>
                  </a:cubicBezTo>
                  <a:lnTo>
                    <a:pt x="112" y="1460"/>
                  </a:lnTo>
                  <a:cubicBezTo>
                    <a:pt x="169" y="1404"/>
                    <a:pt x="225" y="1404"/>
                    <a:pt x="225" y="1348"/>
                  </a:cubicBezTo>
                  <a:lnTo>
                    <a:pt x="899" y="113"/>
                  </a:lnTo>
                  <a:lnTo>
                    <a:pt x="73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9" name="Google Shape;1819;p16"/>
            <p:cNvSpPr/>
            <p:nvPr/>
          </p:nvSpPr>
          <p:spPr>
            <a:xfrm>
              <a:off x="3780500" y="2547875"/>
              <a:ext cx="25275" cy="35125"/>
            </a:xfrm>
            <a:custGeom>
              <a:rect b="b" l="l" r="r" t="t"/>
              <a:pathLst>
                <a:path extrusionOk="0" h="1405" w="1011">
                  <a:moveTo>
                    <a:pt x="169" y="1"/>
                  </a:moveTo>
                  <a:lnTo>
                    <a:pt x="0" y="169"/>
                  </a:lnTo>
                  <a:lnTo>
                    <a:pt x="786" y="1349"/>
                  </a:lnTo>
                  <a:cubicBezTo>
                    <a:pt x="786" y="1405"/>
                    <a:pt x="843" y="1405"/>
                    <a:pt x="899" y="1405"/>
                  </a:cubicBezTo>
                  <a:lnTo>
                    <a:pt x="955" y="1405"/>
                  </a:lnTo>
                  <a:cubicBezTo>
                    <a:pt x="1011" y="1349"/>
                    <a:pt x="1011" y="1293"/>
                    <a:pt x="955" y="1236"/>
                  </a:cubicBez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0" name="Google Shape;1820;p16"/>
            <p:cNvSpPr/>
            <p:nvPr/>
          </p:nvSpPr>
          <p:spPr>
            <a:xfrm>
              <a:off x="3815600" y="2522600"/>
              <a:ext cx="28100" cy="32325"/>
            </a:xfrm>
            <a:custGeom>
              <a:rect b="b" l="l" r="r" t="t"/>
              <a:pathLst>
                <a:path extrusionOk="0" h="1293" w="1124">
                  <a:moveTo>
                    <a:pt x="169" y="1"/>
                  </a:moveTo>
                  <a:lnTo>
                    <a:pt x="0" y="113"/>
                  </a:lnTo>
                  <a:lnTo>
                    <a:pt x="899" y="1236"/>
                  </a:lnTo>
                  <a:cubicBezTo>
                    <a:pt x="899" y="1236"/>
                    <a:pt x="955" y="1236"/>
                    <a:pt x="1011" y="1293"/>
                  </a:cubicBezTo>
                  <a:lnTo>
                    <a:pt x="1067" y="1293"/>
                  </a:lnTo>
                  <a:cubicBezTo>
                    <a:pt x="1123" y="1236"/>
                    <a:pt x="1123" y="1124"/>
                    <a:pt x="1067" y="1124"/>
                  </a:cubicBez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1" name="Google Shape;1821;p16"/>
            <p:cNvSpPr/>
            <p:nvPr/>
          </p:nvSpPr>
          <p:spPr>
            <a:xfrm>
              <a:off x="3846475" y="2494525"/>
              <a:ext cx="30925" cy="30575"/>
            </a:xfrm>
            <a:custGeom>
              <a:rect b="b" l="l" r="r" t="t"/>
              <a:pathLst>
                <a:path extrusionOk="0" h="1223" w="1237">
                  <a:moveTo>
                    <a:pt x="169" y="0"/>
                  </a:moveTo>
                  <a:lnTo>
                    <a:pt x="1" y="169"/>
                  </a:lnTo>
                  <a:lnTo>
                    <a:pt x="1012" y="1180"/>
                  </a:lnTo>
                  <a:cubicBezTo>
                    <a:pt x="1040" y="1208"/>
                    <a:pt x="1068" y="1222"/>
                    <a:pt x="1096" y="1222"/>
                  </a:cubicBezTo>
                  <a:cubicBezTo>
                    <a:pt x="1124" y="1222"/>
                    <a:pt x="1152" y="1208"/>
                    <a:pt x="1180" y="1180"/>
                  </a:cubicBezTo>
                  <a:cubicBezTo>
                    <a:pt x="1236" y="1124"/>
                    <a:pt x="1236" y="1068"/>
                    <a:pt x="1180" y="1011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2" name="Google Shape;1822;p16"/>
            <p:cNvSpPr/>
            <p:nvPr/>
          </p:nvSpPr>
          <p:spPr>
            <a:xfrm>
              <a:off x="3745375" y="2570350"/>
              <a:ext cx="22500" cy="35125"/>
            </a:xfrm>
            <a:custGeom>
              <a:rect b="b" l="l" r="r" t="t"/>
              <a:pathLst>
                <a:path extrusionOk="0" h="1405" w="900">
                  <a:moveTo>
                    <a:pt x="169" y="0"/>
                  </a:moveTo>
                  <a:lnTo>
                    <a:pt x="1" y="113"/>
                  </a:lnTo>
                  <a:lnTo>
                    <a:pt x="675" y="1348"/>
                  </a:lnTo>
                  <a:cubicBezTo>
                    <a:pt x="675" y="1404"/>
                    <a:pt x="731" y="1404"/>
                    <a:pt x="787" y="1404"/>
                  </a:cubicBezTo>
                  <a:lnTo>
                    <a:pt x="843" y="1404"/>
                  </a:lnTo>
                  <a:cubicBezTo>
                    <a:pt x="900" y="1404"/>
                    <a:pt x="900" y="1292"/>
                    <a:pt x="843" y="1292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3" name="Google Shape;1823;p16"/>
            <p:cNvSpPr/>
            <p:nvPr/>
          </p:nvSpPr>
          <p:spPr>
            <a:xfrm>
              <a:off x="3666750" y="2602650"/>
              <a:ext cx="15475" cy="39325"/>
            </a:xfrm>
            <a:custGeom>
              <a:rect b="b" l="l" r="r" t="t"/>
              <a:pathLst>
                <a:path extrusionOk="0" h="1573" w="619">
                  <a:moveTo>
                    <a:pt x="225" y="0"/>
                  </a:moveTo>
                  <a:lnTo>
                    <a:pt x="1" y="56"/>
                  </a:lnTo>
                  <a:lnTo>
                    <a:pt x="394" y="1460"/>
                  </a:lnTo>
                  <a:cubicBezTo>
                    <a:pt x="394" y="1517"/>
                    <a:pt x="450" y="1573"/>
                    <a:pt x="506" y="1573"/>
                  </a:cubicBezTo>
                  <a:lnTo>
                    <a:pt x="562" y="1573"/>
                  </a:lnTo>
                  <a:cubicBezTo>
                    <a:pt x="619" y="1517"/>
                    <a:pt x="619" y="1460"/>
                    <a:pt x="619" y="1404"/>
                  </a:cubicBez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4" name="Google Shape;1824;p16"/>
            <p:cNvSpPr/>
            <p:nvPr/>
          </p:nvSpPr>
          <p:spPr>
            <a:xfrm>
              <a:off x="3624625" y="2613875"/>
              <a:ext cx="12675" cy="37925"/>
            </a:xfrm>
            <a:custGeom>
              <a:rect b="b" l="l" r="r" t="t"/>
              <a:pathLst>
                <a:path extrusionOk="0" h="1517" w="507">
                  <a:moveTo>
                    <a:pt x="1" y="0"/>
                  </a:moveTo>
                  <a:lnTo>
                    <a:pt x="282" y="1405"/>
                  </a:lnTo>
                  <a:cubicBezTo>
                    <a:pt x="282" y="1461"/>
                    <a:pt x="338" y="1517"/>
                    <a:pt x="394" y="1517"/>
                  </a:cubicBezTo>
                  <a:cubicBezTo>
                    <a:pt x="450" y="1517"/>
                    <a:pt x="506" y="1461"/>
                    <a:pt x="450" y="1405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5" name="Google Shape;1825;p16"/>
            <p:cNvSpPr/>
            <p:nvPr/>
          </p:nvSpPr>
          <p:spPr>
            <a:xfrm>
              <a:off x="3706075" y="2588600"/>
              <a:ext cx="18275" cy="36525"/>
            </a:xfrm>
            <a:custGeom>
              <a:rect b="b" l="l" r="r" t="t"/>
              <a:pathLst>
                <a:path extrusionOk="0" h="1461" w="731">
                  <a:moveTo>
                    <a:pt x="169" y="0"/>
                  </a:moveTo>
                  <a:lnTo>
                    <a:pt x="0" y="57"/>
                  </a:lnTo>
                  <a:lnTo>
                    <a:pt x="506" y="1405"/>
                  </a:lnTo>
                  <a:cubicBezTo>
                    <a:pt x="562" y="1461"/>
                    <a:pt x="562" y="1461"/>
                    <a:pt x="618" y="1461"/>
                  </a:cubicBezTo>
                  <a:lnTo>
                    <a:pt x="674" y="1461"/>
                  </a:lnTo>
                  <a:cubicBezTo>
                    <a:pt x="730" y="1461"/>
                    <a:pt x="730" y="1405"/>
                    <a:pt x="730" y="1348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6" name="Google Shape;1826;p16"/>
            <p:cNvSpPr/>
            <p:nvPr/>
          </p:nvSpPr>
          <p:spPr>
            <a:xfrm>
              <a:off x="3875975" y="2462225"/>
              <a:ext cx="32325" cy="28100"/>
            </a:xfrm>
            <a:custGeom>
              <a:rect b="b" l="l" r="r" t="t"/>
              <a:pathLst>
                <a:path extrusionOk="0" h="1124" w="1293">
                  <a:moveTo>
                    <a:pt x="113" y="1"/>
                  </a:moveTo>
                  <a:lnTo>
                    <a:pt x="0" y="169"/>
                  </a:lnTo>
                  <a:lnTo>
                    <a:pt x="1124" y="1124"/>
                  </a:lnTo>
                  <a:lnTo>
                    <a:pt x="1180" y="1124"/>
                  </a:lnTo>
                  <a:cubicBezTo>
                    <a:pt x="1180" y="1124"/>
                    <a:pt x="1236" y="1068"/>
                    <a:pt x="1236" y="1068"/>
                  </a:cubicBezTo>
                  <a:cubicBezTo>
                    <a:pt x="1292" y="1012"/>
                    <a:pt x="1292" y="955"/>
                    <a:pt x="1236" y="899"/>
                  </a:cubicBezTo>
                  <a:lnTo>
                    <a:pt x="11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7" name="Google Shape;1827;p16"/>
            <p:cNvSpPr/>
            <p:nvPr/>
          </p:nvSpPr>
          <p:spPr>
            <a:xfrm>
              <a:off x="3975650" y="2230550"/>
              <a:ext cx="37950" cy="9850"/>
            </a:xfrm>
            <a:custGeom>
              <a:rect b="b" l="l" r="r" t="t"/>
              <a:pathLst>
                <a:path extrusionOk="0" h="394" w="1518">
                  <a:moveTo>
                    <a:pt x="1" y="1"/>
                  </a:moveTo>
                  <a:lnTo>
                    <a:pt x="1" y="225"/>
                  </a:lnTo>
                  <a:lnTo>
                    <a:pt x="1405" y="394"/>
                  </a:lnTo>
                  <a:cubicBezTo>
                    <a:pt x="1461" y="394"/>
                    <a:pt x="1517" y="338"/>
                    <a:pt x="1517" y="281"/>
                  </a:cubicBezTo>
                  <a:cubicBezTo>
                    <a:pt x="1517" y="225"/>
                    <a:pt x="1461" y="169"/>
                    <a:pt x="1405" y="169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8" name="Google Shape;1828;p16"/>
            <p:cNvSpPr/>
            <p:nvPr/>
          </p:nvSpPr>
          <p:spPr>
            <a:xfrm>
              <a:off x="3901250" y="2428525"/>
              <a:ext cx="35125" cy="25300"/>
            </a:xfrm>
            <a:custGeom>
              <a:rect b="b" l="l" r="r" t="t"/>
              <a:pathLst>
                <a:path extrusionOk="0" h="1012" w="1405">
                  <a:moveTo>
                    <a:pt x="113" y="1"/>
                  </a:moveTo>
                  <a:lnTo>
                    <a:pt x="0" y="225"/>
                  </a:lnTo>
                  <a:lnTo>
                    <a:pt x="1180" y="1012"/>
                  </a:lnTo>
                  <a:lnTo>
                    <a:pt x="1236" y="1012"/>
                  </a:lnTo>
                  <a:cubicBezTo>
                    <a:pt x="1348" y="1012"/>
                    <a:pt x="1404" y="843"/>
                    <a:pt x="1292" y="843"/>
                  </a:cubicBezTo>
                  <a:lnTo>
                    <a:pt x="11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9" name="Google Shape;1829;p16"/>
            <p:cNvSpPr/>
            <p:nvPr/>
          </p:nvSpPr>
          <p:spPr>
            <a:xfrm>
              <a:off x="3967225" y="2274075"/>
              <a:ext cx="37950" cy="12675"/>
            </a:xfrm>
            <a:custGeom>
              <a:rect b="b" l="l" r="r" t="t"/>
              <a:pathLst>
                <a:path extrusionOk="0" h="507" w="1518">
                  <a:moveTo>
                    <a:pt x="57" y="1"/>
                  </a:moveTo>
                  <a:lnTo>
                    <a:pt x="1" y="169"/>
                  </a:lnTo>
                  <a:lnTo>
                    <a:pt x="1405" y="506"/>
                  </a:lnTo>
                  <a:cubicBezTo>
                    <a:pt x="1461" y="450"/>
                    <a:pt x="1517" y="450"/>
                    <a:pt x="1517" y="394"/>
                  </a:cubicBezTo>
                  <a:cubicBezTo>
                    <a:pt x="1517" y="338"/>
                    <a:pt x="1461" y="281"/>
                    <a:pt x="1461" y="281"/>
                  </a:cubicBezTo>
                  <a:lnTo>
                    <a:pt x="5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0" name="Google Shape;1830;p16"/>
            <p:cNvSpPr/>
            <p:nvPr/>
          </p:nvSpPr>
          <p:spPr>
            <a:xfrm>
              <a:off x="3977075" y="2189825"/>
              <a:ext cx="37925" cy="5650"/>
            </a:xfrm>
            <a:custGeom>
              <a:rect b="b" l="l" r="r" t="t"/>
              <a:pathLst>
                <a:path extrusionOk="0" h="226" w="1517">
                  <a:moveTo>
                    <a:pt x="0" y="1"/>
                  </a:moveTo>
                  <a:lnTo>
                    <a:pt x="0" y="57"/>
                  </a:lnTo>
                  <a:cubicBezTo>
                    <a:pt x="0" y="113"/>
                    <a:pt x="0" y="169"/>
                    <a:pt x="0" y="225"/>
                  </a:cubicBezTo>
                  <a:lnTo>
                    <a:pt x="1404" y="225"/>
                  </a:lnTo>
                  <a:cubicBezTo>
                    <a:pt x="1460" y="225"/>
                    <a:pt x="1517" y="169"/>
                    <a:pt x="1517" y="113"/>
                  </a:cubicBezTo>
                  <a:cubicBezTo>
                    <a:pt x="1517" y="57"/>
                    <a:pt x="1460" y="1"/>
                    <a:pt x="1404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1" name="Google Shape;1831;p16"/>
            <p:cNvSpPr/>
            <p:nvPr/>
          </p:nvSpPr>
          <p:spPr>
            <a:xfrm>
              <a:off x="3923700" y="2392025"/>
              <a:ext cx="36550" cy="22500"/>
            </a:xfrm>
            <a:custGeom>
              <a:rect b="b" l="l" r="r" t="t"/>
              <a:pathLst>
                <a:path extrusionOk="0" h="900" w="1462">
                  <a:moveTo>
                    <a:pt x="113" y="0"/>
                  </a:moveTo>
                  <a:lnTo>
                    <a:pt x="1" y="169"/>
                  </a:lnTo>
                  <a:lnTo>
                    <a:pt x="1236" y="899"/>
                  </a:lnTo>
                  <a:lnTo>
                    <a:pt x="1293" y="899"/>
                  </a:lnTo>
                  <a:cubicBezTo>
                    <a:pt x="1349" y="899"/>
                    <a:pt x="1405" y="843"/>
                    <a:pt x="1405" y="843"/>
                  </a:cubicBezTo>
                  <a:cubicBezTo>
                    <a:pt x="1461" y="787"/>
                    <a:pt x="1405" y="731"/>
                    <a:pt x="1349" y="674"/>
                  </a:cubicBezTo>
                  <a:lnTo>
                    <a:pt x="11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2" name="Google Shape;1832;p16"/>
            <p:cNvSpPr/>
            <p:nvPr/>
          </p:nvSpPr>
          <p:spPr>
            <a:xfrm>
              <a:off x="3956000" y="2313400"/>
              <a:ext cx="37950" cy="15475"/>
            </a:xfrm>
            <a:custGeom>
              <a:rect b="b" l="l" r="r" t="t"/>
              <a:pathLst>
                <a:path extrusionOk="0" h="619" w="1518">
                  <a:moveTo>
                    <a:pt x="57" y="0"/>
                  </a:moveTo>
                  <a:lnTo>
                    <a:pt x="1" y="225"/>
                  </a:lnTo>
                  <a:lnTo>
                    <a:pt x="1405" y="618"/>
                  </a:lnTo>
                  <a:cubicBezTo>
                    <a:pt x="1461" y="618"/>
                    <a:pt x="1517" y="618"/>
                    <a:pt x="1517" y="562"/>
                  </a:cubicBezTo>
                  <a:cubicBezTo>
                    <a:pt x="1517" y="506"/>
                    <a:pt x="1517" y="450"/>
                    <a:pt x="1461" y="450"/>
                  </a:cubicBezTo>
                  <a:lnTo>
                    <a:pt x="5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3" name="Google Shape;1833;p16"/>
            <p:cNvSpPr/>
            <p:nvPr/>
          </p:nvSpPr>
          <p:spPr>
            <a:xfrm>
              <a:off x="3941950" y="2354125"/>
              <a:ext cx="36550" cy="19675"/>
            </a:xfrm>
            <a:custGeom>
              <a:rect b="b" l="l" r="r" t="t"/>
              <a:pathLst>
                <a:path extrusionOk="0" h="787" w="1462">
                  <a:moveTo>
                    <a:pt x="57" y="0"/>
                  </a:moveTo>
                  <a:lnTo>
                    <a:pt x="1" y="225"/>
                  </a:lnTo>
                  <a:lnTo>
                    <a:pt x="1293" y="786"/>
                  </a:lnTo>
                  <a:lnTo>
                    <a:pt x="1349" y="786"/>
                  </a:lnTo>
                  <a:cubicBezTo>
                    <a:pt x="1405" y="786"/>
                    <a:pt x="1405" y="730"/>
                    <a:pt x="1461" y="730"/>
                  </a:cubicBezTo>
                  <a:cubicBezTo>
                    <a:pt x="1461" y="618"/>
                    <a:pt x="1461" y="562"/>
                    <a:pt x="1405" y="562"/>
                  </a:cubicBezTo>
                  <a:lnTo>
                    <a:pt x="5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4" name="Google Shape;1834;p16"/>
            <p:cNvSpPr/>
            <p:nvPr/>
          </p:nvSpPr>
          <p:spPr>
            <a:xfrm>
              <a:off x="3152850" y="2427125"/>
              <a:ext cx="32325" cy="23900"/>
            </a:xfrm>
            <a:custGeom>
              <a:rect b="b" l="l" r="r" t="t"/>
              <a:pathLst>
                <a:path extrusionOk="0" h="956" w="1293">
                  <a:moveTo>
                    <a:pt x="1236" y="1"/>
                  </a:moveTo>
                  <a:lnTo>
                    <a:pt x="1" y="787"/>
                  </a:lnTo>
                  <a:cubicBezTo>
                    <a:pt x="1" y="787"/>
                    <a:pt x="1" y="899"/>
                    <a:pt x="1" y="899"/>
                  </a:cubicBezTo>
                  <a:cubicBezTo>
                    <a:pt x="57" y="955"/>
                    <a:pt x="57" y="955"/>
                    <a:pt x="113" y="955"/>
                  </a:cubicBezTo>
                  <a:lnTo>
                    <a:pt x="169" y="955"/>
                  </a:lnTo>
                  <a:lnTo>
                    <a:pt x="1292" y="169"/>
                  </a:lnTo>
                  <a:lnTo>
                    <a:pt x="123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5" name="Google Shape;1835;p16"/>
            <p:cNvSpPr/>
            <p:nvPr/>
          </p:nvSpPr>
          <p:spPr>
            <a:xfrm>
              <a:off x="3077025" y="2229150"/>
              <a:ext cx="37950" cy="9850"/>
            </a:xfrm>
            <a:custGeom>
              <a:rect b="b" l="l" r="r" t="t"/>
              <a:pathLst>
                <a:path extrusionOk="0" h="394" w="1518">
                  <a:moveTo>
                    <a:pt x="1517" y="0"/>
                  </a:moveTo>
                  <a:lnTo>
                    <a:pt x="113" y="169"/>
                  </a:lnTo>
                  <a:cubicBezTo>
                    <a:pt x="57" y="169"/>
                    <a:pt x="1" y="225"/>
                    <a:pt x="57" y="281"/>
                  </a:cubicBezTo>
                  <a:cubicBezTo>
                    <a:pt x="57" y="337"/>
                    <a:pt x="57" y="394"/>
                    <a:pt x="113" y="394"/>
                  </a:cubicBezTo>
                  <a:lnTo>
                    <a:pt x="1517" y="225"/>
                  </a:lnTo>
                  <a:lnTo>
                    <a:pt x="151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6" name="Google Shape;1836;p16"/>
            <p:cNvSpPr/>
            <p:nvPr/>
          </p:nvSpPr>
          <p:spPr>
            <a:xfrm>
              <a:off x="3179525" y="2460825"/>
              <a:ext cx="32325" cy="28100"/>
            </a:xfrm>
            <a:custGeom>
              <a:rect b="b" l="l" r="r" t="t"/>
              <a:pathLst>
                <a:path extrusionOk="0" h="1124" w="1293">
                  <a:moveTo>
                    <a:pt x="1180" y="1"/>
                  </a:moveTo>
                  <a:lnTo>
                    <a:pt x="57" y="955"/>
                  </a:lnTo>
                  <a:cubicBezTo>
                    <a:pt x="1" y="1011"/>
                    <a:pt x="1" y="1124"/>
                    <a:pt x="113" y="1124"/>
                  </a:cubicBezTo>
                  <a:lnTo>
                    <a:pt x="169" y="1124"/>
                  </a:lnTo>
                  <a:lnTo>
                    <a:pt x="1292" y="225"/>
                  </a:lnTo>
                  <a:lnTo>
                    <a:pt x="118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7" name="Google Shape;1837;p16"/>
            <p:cNvSpPr/>
            <p:nvPr/>
          </p:nvSpPr>
          <p:spPr>
            <a:xfrm>
              <a:off x="3128975" y="2390625"/>
              <a:ext cx="36550" cy="22475"/>
            </a:xfrm>
            <a:custGeom>
              <a:rect b="b" l="l" r="r" t="t"/>
              <a:pathLst>
                <a:path extrusionOk="0" h="899" w="1462">
                  <a:moveTo>
                    <a:pt x="1349" y="0"/>
                  </a:moveTo>
                  <a:lnTo>
                    <a:pt x="57" y="730"/>
                  </a:lnTo>
                  <a:cubicBezTo>
                    <a:pt x="1" y="730"/>
                    <a:pt x="1" y="787"/>
                    <a:pt x="1" y="843"/>
                  </a:cubicBezTo>
                  <a:cubicBezTo>
                    <a:pt x="57" y="899"/>
                    <a:pt x="57" y="899"/>
                    <a:pt x="113" y="899"/>
                  </a:cubicBezTo>
                  <a:lnTo>
                    <a:pt x="169" y="899"/>
                  </a:lnTo>
                  <a:lnTo>
                    <a:pt x="1461" y="225"/>
                  </a:lnTo>
                  <a:lnTo>
                    <a:pt x="134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8" name="Google Shape;1838;p16"/>
            <p:cNvSpPr/>
            <p:nvPr/>
          </p:nvSpPr>
          <p:spPr>
            <a:xfrm>
              <a:off x="3109325" y="2351300"/>
              <a:ext cx="36525" cy="19675"/>
            </a:xfrm>
            <a:custGeom>
              <a:rect b="b" l="l" r="r" t="t"/>
              <a:pathLst>
                <a:path extrusionOk="0" h="787" w="1461">
                  <a:moveTo>
                    <a:pt x="1405" y="1"/>
                  </a:moveTo>
                  <a:lnTo>
                    <a:pt x="57" y="562"/>
                  </a:lnTo>
                  <a:cubicBezTo>
                    <a:pt x="0" y="562"/>
                    <a:pt x="0" y="618"/>
                    <a:pt x="0" y="675"/>
                  </a:cubicBezTo>
                  <a:cubicBezTo>
                    <a:pt x="0" y="731"/>
                    <a:pt x="57" y="787"/>
                    <a:pt x="113" y="787"/>
                  </a:cubicBezTo>
                  <a:lnTo>
                    <a:pt x="169" y="787"/>
                  </a:lnTo>
                  <a:lnTo>
                    <a:pt x="1461" y="225"/>
                  </a:lnTo>
                  <a:cubicBezTo>
                    <a:pt x="1461" y="169"/>
                    <a:pt x="1405" y="57"/>
                    <a:pt x="1405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9" name="Google Shape;1839;p16"/>
            <p:cNvSpPr/>
            <p:nvPr/>
          </p:nvSpPr>
          <p:spPr>
            <a:xfrm>
              <a:off x="3082650" y="2269875"/>
              <a:ext cx="37925" cy="12650"/>
            </a:xfrm>
            <a:custGeom>
              <a:rect b="b" l="l" r="r" t="t"/>
              <a:pathLst>
                <a:path extrusionOk="0" h="506" w="1517">
                  <a:moveTo>
                    <a:pt x="1517" y="0"/>
                  </a:moveTo>
                  <a:lnTo>
                    <a:pt x="113" y="281"/>
                  </a:lnTo>
                  <a:cubicBezTo>
                    <a:pt x="56" y="281"/>
                    <a:pt x="0" y="337"/>
                    <a:pt x="0" y="449"/>
                  </a:cubicBezTo>
                  <a:cubicBezTo>
                    <a:pt x="56" y="449"/>
                    <a:pt x="56" y="506"/>
                    <a:pt x="113" y="506"/>
                  </a:cubicBezTo>
                  <a:lnTo>
                    <a:pt x="1517" y="225"/>
                  </a:lnTo>
                  <a:cubicBezTo>
                    <a:pt x="1517" y="169"/>
                    <a:pt x="1517" y="112"/>
                    <a:pt x="1517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0" name="Google Shape;1840;p16"/>
            <p:cNvSpPr/>
            <p:nvPr/>
          </p:nvSpPr>
          <p:spPr>
            <a:xfrm>
              <a:off x="3092475" y="2312000"/>
              <a:ext cx="39350" cy="16875"/>
            </a:xfrm>
            <a:custGeom>
              <a:rect b="b" l="l" r="r" t="t"/>
              <a:pathLst>
                <a:path extrusionOk="0" h="675" w="1574">
                  <a:moveTo>
                    <a:pt x="1517" y="0"/>
                  </a:moveTo>
                  <a:lnTo>
                    <a:pt x="113" y="449"/>
                  </a:lnTo>
                  <a:cubicBezTo>
                    <a:pt x="57" y="449"/>
                    <a:pt x="0" y="506"/>
                    <a:pt x="57" y="562"/>
                  </a:cubicBezTo>
                  <a:cubicBezTo>
                    <a:pt x="57" y="618"/>
                    <a:pt x="113" y="674"/>
                    <a:pt x="169" y="674"/>
                  </a:cubicBezTo>
                  <a:lnTo>
                    <a:pt x="1573" y="225"/>
                  </a:lnTo>
                  <a:lnTo>
                    <a:pt x="151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1" name="Google Shape;1841;p16"/>
            <p:cNvSpPr/>
            <p:nvPr/>
          </p:nvSpPr>
          <p:spPr>
            <a:xfrm>
              <a:off x="3210425" y="2491725"/>
              <a:ext cx="29500" cy="30550"/>
            </a:xfrm>
            <a:custGeom>
              <a:rect b="b" l="l" r="r" t="t"/>
              <a:pathLst>
                <a:path extrusionOk="0" h="1222" w="1180">
                  <a:moveTo>
                    <a:pt x="1067" y="0"/>
                  </a:moveTo>
                  <a:lnTo>
                    <a:pt x="0" y="1067"/>
                  </a:lnTo>
                  <a:cubicBezTo>
                    <a:pt x="0" y="1067"/>
                    <a:pt x="0" y="1180"/>
                    <a:pt x="0" y="1180"/>
                  </a:cubicBezTo>
                  <a:cubicBezTo>
                    <a:pt x="28" y="1208"/>
                    <a:pt x="56" y="1222"/>
                    <a:pt x="85" y="1222"/>
                  </a:cubicBezTo>
                  <a:cubicBezTo>
                    <a:pt x="113" y="1222"/>
                    <a:pt x="141" y="1208"/>
                    <a:pt x="169" y="1180"/>
                  </a:cubicBezTo>
                  <a:lnTo>
                    <a:pt x="1180" y="169"/>
                  </a:lnTo>
                  <a:cubicBezTo>
                    <a:pt x="1124" y="112"/>
                    <a:pt x="1067" y="56"/>
                    <a:pt x="1067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2" name="Google Shape;1842;p16"/>
            <p:cNvSpPr/>
            <p:nvPr/>
          </p:nvSpPr>
          <p:spPr>
            <a:xfrm>
              <a:off x="3540375" y="2622300"/>
              <a:ext cx="5650" cy="37925"/>
            </a:xfrm>
            <a:custGeom>
              <a:rect b="b" l="l" r="r" t="t"/>
              <a:pathLst>
                <a:path extrusionOk="0" h="1517" w="226">
                  <a:moveTo>
                    <a:pt x="1" y="0"/>
                  </a:moveTo>
                  <a:lnTo>
                    <a:pt x="1" y="1405"/>
                  </a:lnTo>
                  <a:cubicBezTo>
                    <a:pt x="1" y="1461"/>
                    <a:pt x="57" y="1517"/>
                    <a:pt x="113" y="1517"/>
                  </a:cubicBezTo>
                  <a:cubicBezTo>
                    <a:pt x="169" y="1517"/>
                    <a:pt x="226" y="1461"/>
                    <a:pt x="226" y="1405"/>
                  </a:cubicBezTo>
                  <a:lnTo>
                    <a:pt x="226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3" name="Google Shape;1843;p16"/>
            <p:cNvSpPr/>
            <p:nvPr/>
          </p:nvSpPr>
          <p:spPr>
            <a:xfrm>
              <a:off x="3495450" y="2619500"/>
              <a:ext cx="8450" cy="39325"/>
            </a:xfrm>
            <a:custGeom>
              <a:rect b="b" l="l" r="r" t="t"/>
              <a:pathLst>
                <a:path extrusionOk="0" h="1573" w="338">
                  <a:moveTo>
                    <a:pt x="113" y="0"/>
                  </a:moveTo>
                  <a:lnTo>
                    <a:pt x="1" y="1460"/>
                  </a:lnTo>
                  <a:cubicBezTo>
                    <a:pt x="1" y="1517"/>
                    <a:pt x="1" y="1517"/>
                    <a:pt x="113" y="1573"/>
                  </a:cubicBezTo>
                  <a:cubicBezTo>
                    <a:pt x="113" y="1573"/>
                    <a:pt x="169" y="1517"/>
                    <a:pt x="169" y="1460"/>
                  </a:cubicBezTo>
                  <a:lnTo>
                    <a:pt x="33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4" name="Google Shape;1844;p16"/>
            <p:cNvSpPr/>
            <p:nvPr/>
          </p:nvSpPr>
          <p:spPr>
            <a:xfrm>
              <a:off x="3449125" y="2612475"/>
              <a:ext cx="11250" cy="39325"/>
            </a:xfrm>
            <a:custGeom>
              <a:rect b="b" l="l" r="r" t="t"/>
              <a:pathLst>
                <a:path extrusionOk="0" h="1573" w="450">
                  <a:moveTo>
                    <a:pt x="281" y="0"/>
                  </a:moveTo>
                  <a:lnTo>
                    <a:pt x="0" y="1404"/>
                  </a:lnTo>
                  <a:cubicBezTo>
                    <a:pt x="0" y="1461"/>
                    <a:pt x="0" y="1517"/>
                    <a:pt x="56" y="1573"/>
                  </a:cubicBezTo>
                  <a:cubicBezTo>
                    <a:pt x="113" y="1573"/>
                    <a:pt x="169" y="1517"/>
                    <a:pt x="169" y="1461"/>
                  </a:cubicBezTo>
                  <a:lnTo>
                    <a:pt x="450" y="56"/>
                  </a:lnTo>
                  <a:cubicBezTo>
                    <a:pt x="393" y="56"/>
                    <a:pt x="337" y="56"/>
                    <a:pt x="281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5" name="Google Shape;1845;p16"/>
            <p:cNvSpPr/>
            <p:nvPr/>
          </p:nvSpPr>
          <p:spPr>
            <a:xfrm>
              <a:off x="3244125" y="2522600"/>
              <a:ext cx="28100" cy="31975"/>
            </a:xfrm>
            <a:custGeom>
              <a:rect b="b" l="l" r="r" t="t"/>
              <a:pathLst>
                <a:path extrusionOk="0" h="1279" w="1124">
                  <a:moveTo>
                    <a:pt x="955" y="1"/>
                  </a:moveTo>
                  <a:lnTo>
                    <a:pt x="56" y="1068"/>
                  </a:lnTo>
                  <a:cubicBezTo>
                    <a:pt x="0" y="1124"/>
                    <a:pt x="0" y="1180"/>
                    <a:pt x="56" y="1236"/>
                  </a:cubicBezTo>
                  <a:cubicBezTo>
                    <a:pt x="56" y="1264"/>
                    <a:pt x="84" y="1278"/>
                    <a:pt x="113" y="1278"/>
                  </a:cubicBezTo>
                  <a:cubicBezTo>
                    <a:pt x="141" y="1278"/>
                    <a:pt x="169" y="1264"/>
                    <a:pt x="169" y="1236"/>
                  </a:cubicBezTo>
                  <a:lnTo>
                    <a:pt x="1124" y="113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6" name="Google Shape;1846;p16"/>
            <p:cNvSpPr/>
            <p:nvPr/>
          </p:nvSpPr>
          <p:spPr>
            <a:xfrm>
              <a:off x="3583925" y="2619500"/>
              <a:ext cx="8450" cy="37925"/>
            </a:xfrm>
            <a:custGeom>
              <a:rect b="b" l="l" r="r" t="t"/>
              <a:pathLst>
                <a:path extrusionOk="0" h="1517" w="338">
                  <a:moveTo>
                    <a:pt x="0" y="0"/>
                  </a:moveTo>
                  <a:lnTo>
                    <a:pt x="112" y="1404"/>
                  </a:lnTo>
                  <a:cubicBezTo>
                    <a:pt x="112" y="1460"/>
                    <a:pt x="169" y="1517"/>
                    <a:pt x="225" y="1517"/>
                  </a:cubicBezTo>
                  <a:cubicBezTo>
                    <a:pt x="281" y="1517"/>
                    <a:pt x="337" y="1460"/>
                    <a:pt x="337" y="1404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7" name="Google Shape;1847;p16"/>
            <p:cNvSpPr/>
            <p:nvPr/>
          </p:nvSpPr>
          <p:spPr>
            <a:xfrm>
              <a:off x="3279225" y="2546475"/>
              <a:ext cx="25300" cy="33725"/>
            </a:xfrm>
            <a:custGeom>
              <a:rect b="b" l="l" r="r" t="t"/>
              <a:pathLst>
                <a:path extrusionOk="0" h="1349" w="1012">
                  <a:moveTo>
                    <a:pt x="899" y="1"/>
                  </a:moveTo>
                  <a:lnTo>
                    <a:pt x="57" y="1180"/>
                  </a:lnTo>
                  <a:cubicBezTo>
                    <a:pt x="0" y="1236"/>
                    <a:pt x="0" y="1292"/>
                    <a:pt x="57" y="1349"/>
                  </a:cubicBezTo>
                  <a:lnTo>
                    <a:pt x="113" y="1349"/>
                  </a:lnTo>
                  <a:cubicBezTo>
                    <a:pt x="169" y="1349"/>
                    <a:pt x="225" y="1349"/>
                    <a:pt x="225" y="1292"/>
                  </a:cubicBezTo>
                  <a:lnTo>
                    <a:pt x="1011" y="113"/>
                  </a:lnTo>
                  <a:lnTo>
                    <a:pt x="89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8" name="Google Shape;1848;p16"/>
            <p:cNvSpPr/>
            <p:nvPr/>
          </p:nvSpPr>
          <p:spPr>
            <a:xfrm>
              <a:off x="3405600" y="2601225"/>
              <a:ext cx="14050" cy="39350"/>
            </a:xfrm>
            <a:custGeom>
              <a:rect b="b" l="l" r="r" t="t"/>
              <a:pathLst>
                <a:path extrusionOk="0" h="1574" w="562">
                  <a:moveTo>
                    <a:pt x="393" y="1"/>
                  </a:moveTo>
                  <a:lnTo>
                    <a:pt x="0" y="1405"/>
                  </a:lnTo>
                  <a:cubicBezTo>
                    <a:pt x="0" y="1461"/>
                    <a:pt x="0" y="1517"/>
                    <a:pt x="56" y="1574"/>
                  </a:cubicBezTo>
                  <a:cubicBezTo>
                    <a:pt x="112" y="1574"/>
                    <a:pt x="169" y="1517"/>
                    <a:pt x="169" y="1461"/>
                  </a:cubicBezTo>
                  <a:lnTo>
                    <a:pt x="562" y="57"/>
                  </a:lnTo>
                  <a:lnTo>
                    <a:pt x="39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9" name="Google Shape;1849;p16"/>
            <p:cNvSpPr/>
            <p:nvPr/>
          </p:nvSpPr>
          <p:spPr>
            <a:xfrm>
              <a:off x="3360650" y="2587200"/>
              <a:ext cx="19700" cy="36525"/>
            </a:xfrm>
            <a:custGeom>
              <a:rect b="b" l="l" r="r" t="t"/>
              <a:pathLst>
                <a:path extrusionOk="0" h="1461" w="788">
                  <a:moveTo>
                    <a:pt x="563" y="0"/>
                  </a:moveTo>
                  <a:lnTo>
                    <a:pt x="1" y="1348"/>
                  </a:lnTo>
                  <a:cubicBezTo>
                    <a:pt x="1" y="1404"/>
                    <a:pt x="57" y="1461"/>
                    <a:pt x="113" y="1461"/>
                  </a:cubicBezTo>
                  <a:cubicBezTo>
                    <a:pt x="169" y="1461"/>
                    <a:pt x="226" y="1461"/>
                    <a:pt x="226" y="1404"/>
                  </a:cubicBezTo>
                  <a:lnTo>
                    <a:pt x="787" y="56"/>
                  </a:lnTo>
                  <a:lnTo>
                    <a:pt x="56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0" name="Google Shape;1850;p16"/>
            <p:cNvSpPr/>
            <p:nvPr/>
          </p:nvSpPr>
          <p:spPr>
            <a:xfrm>
              <a:off x="3301675" y="1786275"/>
              <a:ext cx="40750" cy="62375"/>
            </a:xfrm>
            <a:custGeom>
              <a:rect b="b" l="l" r="r" t="t"/>
              <a:pathLst>
                <a:path extrusionOk="0" h="2495" w="1630">
                  <a:moveTo>
                    <a:pt x="106" y="0"/>
                  </a:moveTo>
                  <a:cubicBezTo>
                    <a:pt x="90" y="0"/>
                    <a:pt x="74" y="7"/>
                    <a:pt x="57" y="24"/>
                  </a:cubicBezTo>
                  <a:cubicBezTo>
                    <a:pt x="1" y="24"/>
                    <a:pt x="1" y="136"/>
                    <a:pt x="57" y="192"/>
                  </a:cubicBezTo>
                  <a:lnTo>
                    <a:pt x="1461" y="2495"/>
                  </a:lnTo>
                  <a:lnTo>
                    <a:pt x="1630" y="2382"/>
                  </a:lnTo>
                  <a:lnTo>
                    <a:pt x="226" y="80"/>
                  </a:lnTo>
                  <a:cubicBezTo>
                    <a:pt x="186" y="40"/>
                    <a:pt x="146" y="0"/>
                    <a:pt x="106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1" name="Google Shape;1851;p16"/>
            <p:cNvSpPr/>
            <p:nvPr/>
          </p:nvSpPr>
          <p:spPr>
            <a:xfrm>
              <a:off x="3261650" y="1812575"/>
              <a:ext cx="47075" cy="58550"/>
            </a:xfrm>
            <a:custGeom>
              <a:rect b="b" l="l" r="r" t="t"/>
              <a:pathLst>
                <a:path extrusionOk="0" h="2342" w="1883">
                  <a:moveTo>
                    <a:pt x="191" y="1"/>
                  </a:moveTo>
                  <a:cubicBezTo>
                    <a:pt x="109" y="1"/>
                    <a:pt x="0" y="108"/>
                    <a:pt x="86" y="151"/>
                  </a:cubicBezTo>
                  <a:lnTo>
                    <a:pt x="1714" y="2341"/>
                  </a:lnTo>
                  <a:lnTo>
                    <a:pt x="1883" y="2229"/>
                  </a:lnTo>
                  <a:lnTo>
                    <a:pt x="254" y="39"/>
                  </a:lnTo>
                  <a:cubicBezTo>
                    <a:pt x="241" y="12"/>
                    <a:pt x="217" y="1"/>
                    <a:pt x="191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2" name="Google Shape;1852;p16"/>
            <p:cNvSpPr/>
            <p:nvPr/>
          </p:nvSpPr>
          <p:spPr>
            <a:xfrm>
              <a:off x="3341000" y="1765800"/>
              <a:ext cx="35125" cy="64600"/>
            </a:xfrm>
            <a:custGeom>
              <a:rect b="b" l="l" r="r" t="t"/>
              <a:pathLst>
                <a:path extrusionOk="0" h="2584" w="1405">
                  <a:moveTo>
                    <a:pt x="113" y="0"/>
                  </a:moveTo>
                  <a:cubicBezTo>
                    <a:pt x="57" y="0"/>
                    <a:pt x="1" y="112"/>
                    <a:pt x="57" y="169"/>
                  </a:cubicBezTo>
                  <a:lnTo>
                    <a:pt x="1236" y="2584"/>
                  </a:lnTo>
                  <a:lnTo>
                    <a:pt x="1405" y="2471"/>
                  </a:lnTo>
                  <a:lnTo>
                    <a:pt x="225" y="56"/>
                  </a:lnTo>
                  <a:cubicBezTo>
                    <a:pt x="225" y="0"/>
                    <a:pt x="169" y="0"/>
                    <a:pt x="113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3" name="Google Shape;1853;p16"/>
            <p:cNvSpPr/>
            <p:nvPr/>
          </p:nvSpPr>
          <p:spPr>
            <a:xfrm>
              <a:off x="3226525" y="1840675"/>
              <a:ext cx="52725" cy="55725"/>
            </a:xfrm>
            <a:custGeom>
              <a:rect b="b" l="l" r="r" t="t"/>
              <a:pathLst>
                <a:path extrusionOk="0" h="2229" w="2109">
                  <a:moveTo>
                    <a:pt x="195" y="1"/>
                  </a:moveTo>
                  <a:cubicBezTo>
                    <a:pt x="113" y="1"/>
                    <a:pt x="0" y="120"/>
                    <a:pt x="86" y="206"/>
                  </a:cubicBezTo>
                  <a:lnTo>
                    <a:pt x="1940" y="2228"/>
                  </a:lnTo>
                  <a:lnTo>
                    <a:pt x="2108" y="2060"/>
                  </a:lnTo>
                  <a:lnTo>
                    <a:pt x="255" y="38"/>
                  </a:lnTo>
                  <a:cubicBezTo>
                    <a:pt x="242" y="12"/>
                    <a:pt x="220" y="1"/>
                    <a:pt x="195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4" name="Google Shape;1854;p16"/>
            <p:cNvSpPr/>
            <p:nvPr/>
          </p:nvSpPr>
          <p:spPr>
            <a:xfrm>
              <a:off x="3384525" y="1747525"/>
              <a:ext cx="29525" cy="68825"/>
            </a:xfrm>
            <a:custGeom>
              <a:rect b="b" l="l" r="r" t="t"/>
              <a:pathLst>
                <a:path extrusionOk="0" h="2753" w="1181">
                  <a:moveTo>
                    <a:pt x="113" y="1"/>
                  </a:moveTo>
                  <a:cubicBezTo>
                    <a:pt x="57" y="57"/>
                    <a:pt x="1" y="113"/>
                    <a:pt x="57" y="169"/>
                  </a:cubicBezTo>
                  <a:lnTo>
                    <a:pt x="955" y="2753"/>
                  </a:lnTo>
                  <a:lnTo>
                    <a:pt x="1180" y="2641"/>
                  </a:lnTo>
                  <a:lnTo>
                    <a:pt x="225" y="113"/>
                  </a:lnTo>
                  <a:cubicBezTo>
                    <a:pt x="225" y="57"/>
                    <a:pt x="169" y="1"/>
                    <a:pt x="113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5" name="Google Shape;1855;p16"/>
            <p:cNvSpPr/>
            <p:nvPr/>
          </p:nvSpPr>
          <p:spPr>
            <a:xfrm>
              <a:off x="3519325" y="1720850"/>
              <a:ext cx="8450" cy="71650"/>
            </a:xfrm>
            <a:custGeom>
              <a:rect b="b" l="l" r="r" t="t"/>
              <a:pathLst>
                <a:path extrusionOk="0" h="2866" w="338">
                  <a:moveTo>
                    <a:pt x="113" y="1"/>
                  </a:moveTo>
                  <a:cubicBezTo>
                    <a:pt x="57" y="1"/>
                    <a:pt x="0" y="57"/>
                    <a:pt x="0" y="113"/>
                  </a:cubicBezTo>
                  <a:lnTo>
                    <a:pt x="113" y="2865"/>
                  </a:lnTo>
                  <a:lnTo>
                    <a:pt x="337" y="2809"/>
                  </a:lnTo>
                  <a:lnTo>
                    <a:pt x="225" y="113"/>
                  </a:lnTo>
                  <a:cubicBezTo>
                    <a:pt x="225" y="57"/>
                    <a:pt x="169" y="1"/>
                    <a:pt x="113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6" name="Google Shape;1856;p16"/>
            <p:cNvSpPr/>
            <p:nvPr/>
          </p:nvSpPr>
          <p:spPr>
            <a:xfrm>
              <a:off x="3428050" y="1734325"/>
              <a:ext cx="22500" cy="69400"/>
            </a:xfrm>
            <a:custGeom>
              <a:rect b="b" l="l" r="r" t="t"/>
              <a:pathLst>
                <a:path extrusionOk="0" h="2776" w="900">
                  <a:moveTo>
                    <a:pt x="141" y="0"/>
                  </a:moveTo>
                  <a:cubicBezTo>
                    <a:pt x="118" y="0"/>
                    <a:pt x="90" y="7"/>
                    <a:pt x="57" y="23"/>
                  </a:cubicBezTo>
                  <a:cubicBezTo>
                    <a:pt x="1" y="23"/>
                    <a:pt x="1" y="80"/>
                    <a:pt x="1" y="136"/>
                  </a:cubicBezTo>
                  <a:lnTo>
                    <a:pt x="675" y="2775"/>
                  </a:lnTo>
                  <a:lnTo>
                    <a:pt x="899" y="2719"/>
                  </a:lnTo>
                  <a:lnTo>
                    <a:pt x="225" y="80"/>
                  </a:lnTo>
                  <a:cubicBezTo>
                    <a:pt x="225" y="40"/>
                    <a:pt x="197" y="0"/>
                    <a:pt x="141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7" name="Google Shape;1857;p16"/>
            <p:cNvSpPr/>
            <p:nvPr/>
          </p:nvSpPr>
          <p:spPr>
            <a:xfrm>
              <a:off x="3474400" y="1725075"/>
              <a:ext cx="15450" cy="70225"/>
            </a:xfrm>
            <a:custGeom>
              <a:rect b="b" l="l" r="r" t="t"/>
              <a:pathLst>
                <a:path extrusionOk="0" h="2809" w="618">
                  <a:moveTo>
                    <a:pt x="113" y="0"/>
                  </a:moveTo>
                  <a:cubicBezTo>
                    <a:pt x="0" y="0"/>
                    <a:pt x="0" y="56"/>
                    <a:pt x="0" y="113"/>
                  </a:cubicBezTo>
                  <a:lnTo>
                    <a:pt x="393" y="2809"/>
                  </a:lnTo>
                  <a:lnTo>
                    <a:pt x="618" y="2809"/>
                  </a:lnTo>
                  <a:lnTo>
                    <a:pt x="225" y="113"/>
                  </a:lnTo>
                  <a:cubicBezTo>
                    <a:pt x="169" y="56"/>
                    <a:pt x="169" y="0"/>
                    <a:pt x="113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8" name="Google Shape;1858;p16"/>
            <p:cNvSpPr/>
            <p:nvPr/>
          </p:nvSpPr>
          <p:spPr>
            <a:xfrm>
              <a:off x="3100900" y="2030575"/>
              <a:ext cx="68825" cy="27300"/>
            </a:xfrm>
            <a:custGeom>
              <a:rect b="b" l="l" r="r" t="t"/>
              <a:pathLst>
                <a:path extrusionOk="0" h="1092" w="2753">
                  <a:moveTo>
                    <a:pt x="121" y="1"/>
                  </a:moveTo>
                  <a:cubicBezTo>
                    <a:pt x="85" y="1"/>
                    <a:pt x="57" y="41"/>
                    <a:pt x="57" y="80"/>
                  </a:cubicBezTo>
                  <a:cubicBezTo>
                    <a:pt x="0" y="136"/>
                    <a:pt x="57" y="193"/>
                    <a:pt x="113" y="193"/>
                  </a:cubicBezTo>
                  <a:lnTo>
                    <a:pt x="2696" y="1091"/>
                  </a:lnTo>
                  <a:lnTo>
                    <a:pt x="2753" y="923"/>
                  </a:lnTo>
                  <a:lnTo>
                    <a:pt x="169" y="24"/>
                  </a:lnTo>
                  <a:cubicBezTo>
                    <a:pt x="152" y="8"/>
                    <a:pt x="136" y="1"/>
                    <a:pt x="121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9" name="Google Shape;1859;p16"/>
            <p:cNvSpPr/>
            <p:nvPr/>
          </p:nvSpPr>
          <p:spPr>
            <a:xfrm>
              <a:off x="3194975" y="1874250"/>
              <a:ext cx="56200" cy="51625"/>
            </a:xfrm>
            <a:custGeom>
              <a:rect b="b" l="l" r="r" t="t"/>
              <a:pathLst>
                <a:path extrusionOk="0" h="2065" w="2248">
                  <a:moveTo>
                    <a:pt x="120" y="1"/>
                  </a:moveTo>
                  <a:cubicBezTo>
                    <a:pt x="85" y="1"/>
                    <a:pt x="57" y="15"/>
                    <a:pt x="57" y="43"/>
                  </a:cubicBezTo>
                  <a:cubicBezTo>
                    <a:pt x="0" y="99"/>
                    <a:pt x="0" y="155"/>
                    <a:pt x="57" y="211"/>
                  </a:cubicBezTo>
                  <a:lnTo>
                    <a:pt x="2079" y="2065"/>
                  </a:lnTo>
                  <a:lnTo>
                    <a:pt x="2247" y="1896"/>
                  </a:lnTo>
                  <a:lnTo>
                    <a:pt x="225" y="43"/>
                  </a:lnTo>
                  <a:cubicBezTo>
                    <a:pt x="197" y="15"/>
                    <a:pt x="155" y="1"/>
                    <a:pt x="120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0" name="Google Shape;1860;p16"/>
            <p:cNvSpPr/>
            <p:nvPr/>
          </p:nvSpPr>
          <p:spPr>
            <a:xfrm>
              <a:off x="3078425" y="2118225"/>
              <a:ext cx="70250" cy="16875"/>
            </a:xfrm>
            <a:custGeom>
              <a:rect b="b" l="l" r="r" t="t"/>
              <a:pathLst>
                <a:path extrusionOk="0" h="675" w="2810">
                  <a:moveTo>
                    <a:pt x="169" y="0"/>
                  </a:moveTo>
                  <a:cubicBezTo>
                    <a:pt x="113" y="0"/>
                    <a:pt x="57" y="57"/>
                    <a:pt x="57" y="113"/>
                  </a:cubicBezTo>
                  <a:cubicBezTo>
                    <a:pt x="1" y="169"/>
                    <a:pt x="57" y="225"/>
                    <a:pt x="113" y="281"/>
                  </a:cubicBezTo>
                  <a:lnTo>
                    <a:pt x="2809" y="674"/>
                  </a:lnTo>
                  <a:lnTo>
                    <a:pt x="2809" y="450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1" name="Google Shape;1861;p16"/>
            <p:cNvSpPr/>
            <p:nvPr/>
          </p:nvSpPr>
          <p:spPr>
            <a:xfrm>
              <a:off x="3088250" y="2074100"/>
              <a:ext cx="70250" cy="21675"/>
            </a:xfrm>
            <a:custGeom>
              <a:rect b="b" l="l" r="r" t="t"/>
              <a:pathLst>
                <a:path extrusionOk="0" h="867" w="2810">
                  <a:moveTo>
                    <a:pt x="110" y="1"/>
                  </a:moveTo>
                  <a:cubicBezTo>
                    <a:pt x="57" y="1"/>
                    <a:pt x="1" y="41"/>
                    <a:pt x="1" y="80"/>
                  </a:cubicBezTo>
                  <a:cubicBezTo>
                    <a:pt x="1" y="137"/>
                    <a:pt x="57" y="137"/>
                    <a:pt x="113" y="193"/>
                  </a:cubicBezTo>
                  <a:lnTo>
                    <a:pt x="2753" y="867"/>
                  </a:lnTo>
                  <a:cubicBezTo>
                    <a:pt x="2753" y="811"/>
                    <a:pt x="2753" y="754"/>
                    <a:pt x="2809" y="642"/>
                  </a:cubicBezTo>
                  <a:lnTo>
                    <a:pt x="169" y="24"/>
                  </a:lnTo>
                  <a:cubicBezTo>
                    <a:pt x="153" y="8"/>
                    <a:pt x="132" y="1"/>
                    <a:pt x="110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2" name="Google Shape;1862;p16"/>
            <p:cNvSpPr/>
            <p:nvPr/>
          </p:nvSpPr>
          <p:spPr>
            <a:xfrm>
              <a:off x="3119150" y="1987050"/>
              <a:ext cx="66025" cy="34300"/>
            </a:xfrm>
            <a:custGeom>
              <a:rect b="b" l="l" r="r" t="t"/>
              <a:pathLst>
                <a:path extrusionOk="0" h="1372" w="2641">
                  <a:moveTo>
                    <a:pt x="121" y="1"/>
                  </a:moveTo>
                  <a:cubicBezTo>
                    <a:pt x="85" y="1"/>
                    <a:pt x="57" y="41"/>
                    <a:pt x="57" y="80"/>
                  </a:cubicBezTo>
                  <a:cubicBezTo>
                    <a:pt x="1" y="80"/>
                    <a:pt x="1" y="193"/>
                    <a:pt x="57" y="193"/>
                  </a:cubicBezTo>
                  <a:lnTo>
                    <a:pt x="2528" y="1372"/>
                  </a:lnTo>
                  <a:cubicBezTo>
                    <a:pt x="2584" y="1316"/>
                    <a:pt x="2584" y="1260"/>
                    <a:pt x="2640" y="1204"/>
                  </a:cubicBezTo>
                  <a:lnTo>
                    <a:pt x="169" y="24"/>
                  </a:lnTo>
                  <a:cubicBezTo>
                    <a:pt x="153" y="8"/>
                    <a:pt x="136" y="1"/>
                    <a:pt x="121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3" name="Google Shape;1863;p16"/>
            <p:cNvSpPr/>
            <p:nvPr/>
          </p:nvSpPr>
          <p:spPr>
            <a:xfrm>
              <a:off x="3166900" y="1907950"/>
              <a:ext cx="59000" cy="46025"/>
            </a:xfrm>
            <a:custGeom>
              <a:rect b="b" l="l" r="r" t="t"/>
              <a:pathLst>
                <a:path extrusionOk="0" h="1841" w="2360">
                  <a:moveTo>
                    <a:pt x="84" y="1"/>
                  </a:moveTo>
                  <a:cubicBezTo>
                    <a:pt x="56" y="1"/>
                    <a:pt x="28" y="15"/>
                    <a:pt x="0" y="43"/>
                  </a:cubicBezTo>
                  <a:cubicBezTo>
                    <a:pt x="0" y="99"/>
                    <a:pt x="0" y="155"/>
                    <a:pt x="0" y="211"/>
                  </a:cubicBezTo>
                  <a:lnTo>
                    <a:pt x="2247" y="1840"/>
                  </a:lnTo>
                  <a:lnTo>
                    <a:pt x="2359" y="1672"/>
                  </a:lnTo>
                  <a:lnTo>
                    <a:pt x="169" y="43"/>
                  </a:lnTo>
                  <a:cubicBezTo>
                    <a:pt x="141" y="15"/>
                    <a:pt x="113" y="1"/>
                    <a:pt x="84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4" name="Google Shape;1864;p16"/>
            <p:cNvSpPr/>
            <p:nvPr/>
          </p:nvSpPr>
          <p:spPr>
            <a:xfrm>
              <a:off x="3140225" y="1947275"/>
              <a:ext cx="63200" cy="40400"/>
            </a:xfrm>
            <a:custGeom>
              <a:rect b="b" l="l" r="r" t="t"/>
              <a:pathLst>
                <a:path extrusionOk="0" h="1616" w="2528">
                  <a:moveTo>
                    <a:pt x="112" y="0"/>
                  </a:moveTo>
                  <a:cubicBezTo>
                    <a:pt x="84" y="0"/>
                    <a:pt x="56" y="14"/>
                    <a:pt x="56" y="42"/>
                  </a:cubicBezTo>
                  <a:cubicBezTo>
                    <a:pt x="0" y="42"/>
                    <a:pt x="0" y="155"/>
                    <a:pt x="56" y="155"/>
                  </a:cubicBezTo>
                  <a:lnTo>
                    <a:pt x="2415" y="1615"/>
                  </a:lnTo>
                  <a:lnTo>
                    <a:pt x="2527" y="1447"/>
                  </a:lnTo>
                  <a:lnTo>
                    <a:pt x="169" y="42"/>
                  </a:lnTo>
                  <a:cubicBezTo>
                    <a:pt x="169" y="14"/>
                    <a:pt x="140" y="0"/>
                    <a:pt x="112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5" name="Google Shape;1865;p16"/>
            <p:cNvSpPr/>
            <p:nvPr/>
          </p:nvSpPr>
          <p:spPr>
            <a:xfrm>
              <a:off x="3676575" y="1747525"/>
              <a:ext cx="28125" cy="67425"/>
            </a:xfrm>
            <a:custGeom>
              <a:rect b="b" l="l" r="r" t="t"/>
              <a:pathLst>
                <a:path extrusionOk="0" h="2697" w="1125">
                  <a:moveTo>
                    <a:pt x="1068" y="1"/>
                  </a:moveTo>
                  <a:cubicBezTo>
                    <a:pt x="1012" y="1"/>
                    <a:pt x="956" y="1"/>
                    <a:pt x="900" y="57"/>
                  </a:cubicBezTo>
                  <a:lnTo>
                    <a:pt x="1" y="2641"/>
                  </a:lnTo>
                  <a:lnTo>
                    <a:pt x="226" y="2697"/>
                  </a:lnTo>
                  <a:lnTo>
                    <a:pt x="1124" y="169"/>
                  </a:lnTo>
                  <a:cubicBezTo>
                    <a:pt x="1124" y="113"/>
                    <a:pt x="1124" y="57"/>
                    <a:pt x="1068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6" name="Google Shape;1866;p16"/>
            <p:cNvSpPr/>
            <p:nvPr/>
          </p:nvSpPr>
          <p:spPr>
            <a:xfrm>
              <a:off x="3919500" y="2031175"/>
              <a:ext cx="68825" cy="28100"/>
            </a:xfrm>
            <a:custGeom>
              <a:rect b="b" l="l" r="r" t="t"/>
              <a:pathLst>
                <a:path extrusionOk="0" h="1124" w="2753">
                  <a:moveTo>
                    <a:pt x="2584" y="0"/>
                  </a:moveTo>
                  <a:lnTo>
                    <a:pt x="0" y="899"/>
                  </a:lnTo>
                  <a:cubicBezTo>
                    <a:pt x="56" y="1011"/>
                    <a:pt x="56" y="1067"/>
                    <a:pt x="113" y="1123"/>
                  </a:cubicBezTo>
                  <a:lnTo>
                    <a:pt x="2640" y="225"/>
                  </a:lnTo>
                  <a:cubicBezTo>
                    <a:pt x="2696" y="169"/>
                    <a:pt x="2752" y="112"/>
                    <a:pt x="2696" y="56"/>
                  </a:cubicBezTo>
                  <a:cubicBezTo>
                    <a:pt x="2696" y="0"/>
                    <a:pt x="2640" y="0"/>
                    <a:pt x="2584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7" name="Google Shape;1867;p16"/>
            <p:cNvSpPr/>
            <p:nvPr/>
          </p:nvSpPr>
          <p:spPr>
            <a:xfrm>
              <a:off x="3904050" y="1987650"/>
              <a:ext cx="66025" cy="35125"/>
            </a:xfrm>
            <a:custGeom>
              <a:rect b="b" l="l" r="r" t="t"/>
              <a:pathLst>
                <a:path extrusionOk="0" h="1405" w="2641">
                  <a:moveTo>
                    <a:pt x="2472" y="0"/>
                  </a:moveTo>
                  <a:lnTo>
                    <a:pt x="1" y="1180"/>
                  </a:lnTo>
                  <a:lnTo>
                    <a:pt x="113" y="1404"/>
                  </a:lnTo>
                  <a:lnTo>
                    <a:pt x="2584" y="225"/>
                  </a:lnTo>
                  <a:cubicBezTo>
                    <a:pt x="2640" y="169"/>
                    <a:pt x="2640" y="112"/>
                    <a:pt x="2640" y="56"/>
                  </a:cubicBezTo>
                  <a:cubicBezTo>
                    <a:pt x="2584" y="0"/>
                    <a:pt x="2528" y="0"/>
                    <a:pt x="2472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8" name="Google Shape;1868;p16"/>
            <p:cNvSpPr/>
            <p:nvPr/>
          </p:nvSpPr>
          <p:spPr>
            <a:xfrm>
              <a:off x="3885800" y="1948325"/>
              <a:ext cx="63200" cy="39350"/>
            </a:xfrm>
            <a:custGeom>
              <a:rect b="b" l="l" r="r" t="t"/>
              <a:pathLst>
                <a:path extrusionOk="0" h="1574" w="2528">
                  <a:moveTo>
                    <a:pt x="2359" y="0"/>
                  </a:moveTo>
                  <a:lnTo>
                    <a:pt x="0" y="1405"/>
                  </a:lnTo>
                  <a:lnTo>
                    <a:pt x="113" y="1573"/>
                  </a:lnTo>
                  <a:lnTo>
                    <a:pt x="2472" y="169"/>
                  </a:lnTo>
                  <a:cubicBezTo>
                    <a:pt x="2528" y="169"/>
                    <a:pt x="2528" y="113"/>
                    <a:pt x="2528" y="57"/>
                  </a:cubicBezTo>
                  <a:cubicBezTo>
                    <a:pt x="2472" y="0"/>
                    <a:pt x="2415" y="0"/>
                    <a:pt x="2359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9" name="Google Shape;1869;p16"/>
            <p:cNvSpPr/>
            <p:nvPr/>
          </p:nvSpPr>
          <p:spPr>
            <a:xfrm>
              <a:off x="3863325" y="1909350"/>
              <a:ext cx="59000" cy="46025"/>
            </a:xfrm>
            <a:custGeom>
              <a:rect b="b" l="l" r="r" t="t"/>
              <a:pathLst>
                <a:path extrusionOk="0" h="1841" w="2360">
                  <a:moveTo>
                    <a:pt x="2254" y="1"/>
                  </a:moveTo>
                  <a:cubicBezTo>
                    <a:pt x="2219" y="1"/>
                    <a:pt x="2191" y="15"/>
                    <a:pt x="2191" y="43"/>
                  </a:cubicBezTo>
                  <a:lnTo>
                    <a:pt x="1" y="1672"/>
                  </a:lnTo>
                  <a:cubicBezTo>
                    <a:pt x="57" y="1728"/>
                    <a:pt x="113" y="1784"/>
                    <a:pt x="169" y="1840"/>
                  </a:cubicBezTo>
                  <a:lnTo>
                    <a:pt x="2360" y="211"/>
                  </a:lnTo>
                  <a:cubicBezTo>
                    <a:pt x="2360" y="155"/>
                    <a:pt x="2360" y="99"/>
                    <a:pt x="2360" y="43"/>
                  </a:cubicBezTo>
                  <a:cubicBezTo>
                    <a:pt x="2332" y="15"/>
                    <a:pt x="2289" y="1"/>
                    <a:pt x="2254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0" name="Google Shape;1870;p16"/>
            <p:cNvSpPr/>
            <p:nvPr/>
          </p:nvSpPr>
          <p:spPr>
            <a:xfrm>
              <a:off x="3941950" y="2164550"/>
              <a:ext cx="71650" cy="9850"/>
            </a:xfrm>
            <a:custGeom>
              <a:rect b="b" l="l" r="r" t="t"/>
              <a:pathLst>
                <a:path extrusionOk="0" h="394" w="2866">
                  <a:moveTo>
                    <a:pt x="2753" y="1"/>
                  </a:moveTo>
                  <a:lnTo>
                    <a:pt x="1" y="169"/>
                  </a:lnTo>
                  <a:lnTo>
                    <a:pt x="1" y="394"/>
                  </a:lnTo>
                  <a:lnTo>
                    <a:pt x="2753" y="225"/>
                  </a:lnTo>
                  <a:cubicBezTo>
                    <a:pt x="2809" y="225"/>
                    <a:pt x="2865" y="169"/>
                    <a:pt x="2865" y="113"/>
                  </a:cubicBezTo>
                  <a:cubicBezTo>
                    <a:pt x="2865" y="57"/>
                    <a:pt x="2809" y="1"/>
                    <a:pt x="2753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1" name="Google Shape;1871;p16"/>
            <p:cNvSpPr/>
            <p:nvPr/>
          </p:nvSpPr>
          <p:spPr>
            <a:xfrm>
              <a:off x="3839450" y="1874250"/>
              <a:ext cx="54800" cy="51625"/>
            </a:xfrm>
            <a:custGeom>
              <a:rect b="b" l="l" r="r" t="t"/>
              <a:pathLst>
                <a:path extrusionOk="0" h="2065" w="2192">
                  <a:moveTo>
                    <a:pt x="2079" y="1"/>
                  </a:moveTo>
                  <a:cubicBezTo>
                    <a:pt x="2051" y="1"/>
                    <a:pt x="2023" y="15"/>
                    <a:pt x="2023" y="43"/>
                  </a:cubicBezTo>
                  <a:lnTo>
                    <a:pt x="1" y="1896"/>
                  </a:lnTo>
                  <a:lnTo>
                    <a:pt x="113" y="2065"/>
                  </a:lnTo>
                  <a:lnTo>
                    <a:pt x="2135" y="211"/>
                  </a:lnTo>
                  <a:cubicBezTo>
                    <a:pt x="2191" y="155"/>
                    <a:pt x="2191" y="99"/>
                    <a:pt x="2135" y="43"/>
                  </a:cubicBezTo>
                  <a:cubicBezTo>
                    <a:pt x="2135" y="15"/>
                    <a:pt x="2107" y="1"/>
                    <a:pt x="2079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2" name="Google Shape;1872;p16"/>
            <p:cNvSpPr/>
            <p:nvPr/>
          </p:nvSpPr>
          <p:spPr>
            <a:xfrm>
              <a:off x="3930725" y="2074475"/>
              <a:ext cx="70200" cy="21300"/>
            </a:xfrm>
            <a:custGeom>
              <a:rect b="b" l="l" r="r" t="t"/>
              <a:pathLst>
                <a:path extrusionOk="0" h="852" w="2808">
                  <a:moveTo>
                    <a:pt x="2690" y="0"/>
                  </a:moveTo>
                  <a:cubicBezTo>
                    <a:pt x="2675" y="0"/>
                    <a:pt x="2659" y="3"/>
                    <a:pt x="2640" y="9"/>
                  </a:cubicBezTo>
                  <a:lnTo>
                    <a:pt x="1" y="627"/>
                  </a:lnTo>
                  <a:cubicBezTo>
                    <a:pt x="57" y="739"/>
                    <a:pt x="57" y="796"/>
                    <a:pt x="57" y="852"/>
                  </a:cubicBezTo>
                  <a:lnTo>
                    <a:pt x="2697" y="234"/>
                  </a:lnTo>
                  <a:cubicBezTo>
                    <a:pt x="2797" y="184"/>
                    <a:pt x="2808" y="0"/>
                    <a:pt x="2690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3" name="Google Shape;1873;p16"/>
            <p:cNvSpPr/>
            <p:nvPr/>
          </p:nvSpPr>
          <p:spPr>
            <a:xfrm>
              <a:off x="3939150" y="2120450"/>
              <a:ext cx="71650" cy="16050"/>
            </a:xfrm>
            <a:custGeom>
              <a:rect b="b" l="l" r="r" t="t"/>
              <a:pathLst>
                <a:path extrusionOk="0" h="642" w="2866">
                  <a:moveTo>
                    <a:pt x="2746" y="0"/>
                  </a:moveTo>
                  <a:cubicBezTo>
                    <a:pt x="2729" y="0"/>
                    <a:pt x="2713" y="7"/>
                    <a:pt x="2697" y="24"/>
                  </a:cubicBezTo>
                  <a:lnTo>
                    <a:pt x="1" y="417"/>
                  </a:lnTo>
                  <a:cubicBezTo>
                    <a:pt x="1" y="473"/>
                    <a:pt x="57" y="529"/>
                    <a:pt x="57" y="641"/>
                  </a:cubicBezTo>
                  <a:lnTo>
                    <a:pt x="2753" y="248"/>
                  </a:lnTo>
                  <a:cubicBezTo>
                    <a:pt x="2809" y="192"/>
                    <a:pt x="2865" y="136"/>
                    <a:pt x="2865" y="80"/>
                  </a:cubicBezTo>
                  <a:cubicBezTo>
                    <a:pt x="2825" y="40"/>
                    <a:pt x="2786" y="0"/>
                    <a:pt x="2746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4" name="Google Shape;1874;p16"/>
            <p:cNvSpPr/>
            <p:nvPr/>
          </p:nvSpPr>
          <p:spPr>
            <a:xfrm>
              <a:off x="3748200" y="1786850"/>
              <a:ext cx="39325" cy="63200"/>
            </a:xfrm>
            <a:custGeom>
              <a:rect b="b" l="l" r="r" t="t"/>
              <a:pathLst>
                <a:path extrusionOk="0" h="2528" w="1573">
                  <a:moveTo>
                    <a:pt x="1573" y="1"/>
                  </a:moveTo>
                  <a:cubicBezTo>
                    <a:pt x="1517" y="1"/>
                    <a:pt x="1461" y="1"/>
                    <a:pt x="1404" y="57"/>
                  </a:cubicBezTo>
                  <a:lnTo>
                    <a:pt x="0" y="2416"/>
                  </a:lnTo>
                  <a:lnTo>
                    <a:pt x="169" y="2528"/>
                  </a:lnTo>
                  <a:lnTo>
                    <a:pt x="1573" y="169"/>
                  </a:lnTo>
                  <a:cubicBezTo>
                    <a:pt x="1573" y="113"/>
                    <a:pt x="1573" y="57"/>
                    <a:pt x="1573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5" name="Google Shape;1875;p16"/>
            <p:cNvSpPr/>
            <p:nvPr/>
          </p:nvSpPr>
          <p:spPr>
            <a:xfrm>
              <a:off x="3640075" y="1734900"/>
              <a:ext cx="22500" cy="68825"/>
            </a:xfrm>
            <a:custGeom>
              <a:rect b="b" l="l" r="r" t="t"/>
              <a:pathLst>
                <a:path extrusionOk="0" h="2753" w="900">
                  <a:moveTo>
                    <a:pt x="843" y="0"/>
                  </a:moveTo>
                  <a:cubicBezTo>
                    <a:pt x="731" y="0"/>
                    <a:pt x="675" y="0"/>
                    <a:pt x="675" y="57"/>
                  </a:cubicBezTo>
                  <a:lnTo>
                    <a:pt x="1" y="2696"/>
                  </a:lnTo>
                  <a:lnTo>
                    <a:pt x="225" y="2752"/>
                  </a:lnTo>
                  <a:lnTo>
                    <a:pt x="899" y="113"/>
                  </a:lnTo>
                  <a:cubicBezTo>
                    <a:pt x="899" y="57"/>
                    <a:pt x="899" y="0"/>
                    <a:pt x="843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6" name="Google Shape;1876;p16"/>
            <p:cNvSpPr/>
            <p:nvPr/>
          </p:nvSpPr>
          <p:spPr>
            <a:xfrm>
              <a:off x="3600775" y="1725075"/>
              <a:ext cx="15450" cy="70225"/>
            </a:xfrm>
            <a:custGeom>
              <a:rect b="b" l="l" r="r" t="t"/>
              <a:pathLst>
                <a:path extrusionOk="0" h="2809" w="618">
                  <a:moveTo>
                    <a:pt x="505" y="0"/>
                  </a:moveTo>
                  <a:cubicBezTo>
                    <a:pt x="449" y="0"/>
                    <a:pt x="393" y="56"/>
                    <a:pt x="393" y="113"/>
                  </a:cubicBezTo>
                  <a:lnTo>
                    <a:pt x="0" y="2809"/>
                  </a:lnTo>
                  <a:lnTo>
                    <a:pt x="225" y="2809"/>
                  </a:lnTo>
                  <a:lnTo>
                    <a:pt x="618" y="113"/>
                  </a:lnTo>
                  <a:cubicBezTo>
                    <a:pt x="618" y="56"/>
                    <a:pt x="562" y="0"/>
                    <a:pt x="505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7" name="Google Shape;1877;p16"/>
            <p:cNvSpPr/>
            <p:nvPr/>
          </p:nvSpPr>
          <p:spPr>
            <a:xfrm>
              <a:off x="3074225" y="2163150"/>
              <a:ext cx="71625" cy="9850"/>
            </a:xfrm>
            <a:custGeom>
              <a:rect b="b" l="l" r="r" t="t"/>
              <a:pathLst>
                <a:path extrusionOk="0" h="394" w="2865">
                  <a:moveTo>
                    <a:pt x="113" y="1"/>
                  </a:moveTo>
                  <a:cubicBezTo>
                    <a:pt x="56" y="1"/>
                    <a:pt x="0" y="57"/>
                    <a:pt x="0" y="113"/>
                  </a:cubicBezTo>
                  <a:cubicBezTo>
                    <a:pt x="0" y="169"/>
                    <a:pt x="56" y="225"/>
                    <a:pt x="113" y="225"/>
                  </a:cubicBezTo>
                  <a:lnTo>
                    <a:pt x="2865" y="394"/>
                  </a:lnTo>
                  <a:lnTo>
                    <a:pt x="2865" y="169"/>
                  </a:lnTo>
                  <a:lnTo>
                    <a:pt x="11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8" name="Google Shape;1878;p16"/>
            <p:cNvSpPr/>
            <p:nvPr/>
          </p:nvSpPr>
          <p:spPr>
            <a:xfrm>
              <a:off x="3781900" y="1813525"/>
              <a:ext cx="44950" cy="59000"/>
            </a:xfrm>
            <a:custGeom>
              <a:rect b="b" l="l" r="r" t="t"/>
              <a:pathLst>
                <a:path extrusionOk="0" h="2360" w="1798">
                  <a:moveTo>
                    <a:pt x="1629" y="1"/>
                  </a:moveTo>
                  <a:lnTo>
                    <a:pt x="0" y="2191"/>
                  </a:lnTo>
                  <a:lnTo>
                    <a:pt x="113" y="2360"/>
                  </a:lnTo>
                  <a:lnTo>
                    <a:pt x="1741" y="169"/>
                  </a:lnTo>
                  <a:cubicBezTo>
                    <a:pt x="1797" y="113"/>
                    <a:pt x="1797" y="57"/>
                    <a:pt x="1741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9" name="Google Shape;1879;p16"/>
            <p:cNvSpPr/>
            <p:nvPr/>
          </p:nvSpPr>
          <p:spPr>
            <a:xfrm>
              <a:off x="3811375" y="1841600"/>
              <a:ext cx="50575" cy="54800"/>
            </a:xfrm>
            <a:custGeom>
              <a:rect b="b" l="l" r="r" t="t"/>
              <a:pathLst>
                <a:path extrusionOk="0" h="2192" w="2023">
                  <a:moveTo>
                    <a:pt x="1798" y="1"/>
                  </a:moveTo>
                  <a:lnTo>
                    <a:pt x="1" y="2023"/>
                  </a:lnTo>
                  <a:lnTo>
                    <a:pt x="113" y="2191"/>
                  </a:lnTo>
                  <a:lnTo>
                    <a:pt x="1966" y="169"/>
                  </a:lnTo>
                  <a:cubicBezTo>
                    <a:pt x="2023" y="113"/>
                    <a:pt x="2023" y="57"/>
                    <a:pt x="1966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0" name="Google Shape;1880;p16"/>
            <p:cNvSpPr/>
            <p:nvPr/>
          </p:nvSpPr>
          <p:spPr>
            <a:xfrm>
              <a:off x="3713100" y="1765200"/>
              <a:ext cx="35125" cy="65200"/>
            </a:xfrm>
            <a:custGeom>
              <a:rect b="b" l="l" r="r" t="t"/>
              <a:pathLst>
                <a:path extrusionOk="0" h="2608" w="1405">
                  <a:moveTo>
                    <a:pt x="1299" y="1"/>
                  </a:moveTo>
                  <a:cubicBezTo>
                    <a:pt x="1259" y="1"/>
                    <a:pt x="1219" y="41"/>
                    <a:pt x="1180" y="80"/>
                  </a:cubicBezTo>
                  <a:lnTo>
                    <a:pt x="0" y="2551"/>
                  </a:lnTo>
                  <a:lnTo>
                    <a:pt x="225" y="2608"/>
                  </a:lnTo>
                  <a:lnTo>
                    <a:pt x="1404" y="193"/>
                  </a:lnTo>
                  <a:cubicBezTo>
                    <a:pt x="1404" y="136"/>
                    <a:pt x="1404" y="24"/>
                    <a:pt x="1348" y="24"/>
                  </a:cubicBezTo>
                  <a:cubicBezTo>
                    <a:pt x="1332" y="8"/>
                    <a:pt x="1315" y="1"/>
                    <a:pt x="1299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1" name="Google Shape;1881;p16"/>
            <p:cNvSpPr/>
            <p:nvPr/>
          </p:nvSpPr>
          <p:spPr>
            <a:xfrm>
              <a:off x="3562850" y="1720850"/>
              <a:ext cx="9850" cy="70250"/>
            </a:xfrm>
            <a:custGeom>
              <a:rect b="b" l="l" r="r" t="t"/>
              <a:pathLst>
                <a:path extrusionOk="0" h="2810" w="394">
                  <a:moveTo>
                    <a:pt x="281" y="1"/>
                  </a:moveTo>
                  <a:cubicBezTo>
                    <a:pt x="169" y="1"/>
                    <a:pt x="169" y="57"/>
                    <a:pt x="169" y="113"/>
                  </a:cubicBezTo>
                  <a:lnTo>
                    <a:pt x="1" y="2809"/>
                  </a:lnTo>
                  <a:lnTo>
                    <a:pt x="225" y="2809"/>
                  </a:lnTo>
                  <a:lnTo>
                    <a:pt x="338" y="113"/>
                  </a:lnTo>
                  <a:cubicBezTo>
                    <a:pt x="394" y="57"/>
                    <a:pt x="338" y="1"/>
                    <a:pt x="281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2" name="Google Shape;1882;p16"/>
            <p:cNvSpPr/>
            <p:nvPr/>
          </p:nvSpPr>
          <p:spPr>
            <a:xfrm>
              <a:off x="3473000" y="2585800"/>
              <a:ext cx="15450" cy="70225"/>
            </a:xfrm>
            <a:custGeom>
              <a:rect b="b" l="l" r="r" t="t"/>
              <a:pathLst>
                <a:path extrusionOk="0" h="2809" w="618">
                  <a:moveTo>
                    <a:pt x="393" y="0"/>
                  </a:moveTo>
                  <a:lnTo>
                    <a:pt x="0" y="2640"/>
                  </a:lnTo>
                  <a:cubicBezTo>
                    <a:pt x="0" y="2696"/>
                    <a:pt x="56" y="2752"/>
                    <a:pt x="112" y="2808"/>
                  </a:cubicBezTo>
                  <a:cubicBezTo>
                    <a:pt x="169" y="2808"/>
                    <a:pt x="225" y="2752"/>
                    <a:pt x="225" y="2696"/>
                  </a:cubicBezTo>
                  <a:lnTo>
                    <a:pt x="61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3" name="Google Shape;1883;p16"/>
            <p:cNvSpPr/>
            <p:nvPr/>
          </p:nvSpPr>
          <p:spPr>
            <a:xfrm>
              <a:off x="3780500" y="2509975"/>
              <a:ext cx="44950" cy="59000"/>
            </a:xfrm>
            <a:custGeom>
              <a:rect b="b" l="l" r="r" t="t"/>
              <a:pathLst>
                <a:path extrusionOk="0" h="2360" w="1798">
                  <a:moveTo>
                    <a:pt x="169" y="0"/>
                  </a:moveTo>
                  <a:lnTo>
                    <a:pt x="0" y="113"/>
                  </a:lnTo>
                  <a:lnTo>
                    <a:pt x="1629" y="2303"/>
                  </a:lnTo>
                  <a:cubicBezTo>
                    <a:pt x="1629" y="2303"/>
                    <a:pt x="1685" y="2359"/>
                    <a:pt x="1685" y="2359"/>
                  </a:cubicBezTo>
                  <a:lnTo>
                    <a:pt x="1741" y="2359"/>
                  </a:lnTo>
                  <a:cubicBezTo>
                    <a:pt x="1797" y="2303"/>
                    <a:pt x="1797" y="2247"/>
                    <a:pt x="1741" y="2191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4" name="Google Shape;1884;p16"/>
            <p:cNvSpPr/>
            <p:nvPr/>
          </p:nvSpPr>
          <p:spPr>
            <a:xfrm>
              <a:off x="3746800" y="2532425"/>
              <a:ext cx="40725" cy="61825"/>
            </a:xfrm>
            <a:custGeom>
              <a:rect b="b" l="l" r="r" t="t"/>
              <a:pathLst>
                <a:path extrusionOk="0" h="2473" w="1629">
                  <a:moveTo>
                    <a:pt x="169" y="1"/>
                  </a:moveTo>
                  <a:lnTo>
                    <a:pt x="0" y="113"/>
                  </a:lnTo>
                  <a:lnTo>
                    <a:pt x="1404" y="2416"/>
                  </a:lnTo>
                  <a:cubicBezTo>
                    <a:pt x="1404" y="2472"/>
                    <a:pt x="1460" y="2472"/>
                    <a:pt x="1517" y="2472"/>
                  </a:cubicBezTo>
                  <a:lnTo>
                    <a:pt x="1573" y="2472"/>
                  </a:lnTo>
                  <a:cubicBezTo>
                    <a:pt x="1573" y="2472"/>
                    <a:pt x="1629" y="2360"/>
                    <a:pt x="1573" y="2360"/>
                  </a:cubicBez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5" name="Google Shape;1885;p16"/>
            <p:cNvSpPr/>
            <p:nvPr/>
          </p:nvSpPr>
          <p:spPr>
            <a:xfrm>
              <a:off x="3809975" y="2484700"/>
              <a:ext cx="50575" cy="54775"/>
            </a:xfrm>
            <a:custGeom>
              <a:rect b="b" l="l" r="r" t="t"/>
              <a:pathLst>
                <a:path extrusionOk="0" h="2191" w="2023">
                  <a:moveTo>
                    <a:pt x="169" y="0"/>
                  </a:moveTo>
                  <a:lnTo>
                    <a:pt x="1" y="169"/>
                  </a:lnTo>
                  <a:lnTo>
                    <a:pt x="1798" y="2191"/>
                  </a:lnTo>
                  <a:lnTo>
                    <a:pt x="1966" y="2191"/>
                  </a:lnTo>
                  <a:cubicBezTo>
                    <a:pt x="2022" y="2135"/>
                    <a:pt x="2022" y="2078"/>
                    <a:pt x="1966" y="2022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6" name="Google Shape;1886;p16"/>
            <p:cNvSpPr/>
            <p:nvPr/>
          </p:nvSpPr>
          <p:spPr>
            <a:xfrm>
              <a:off x="3713100" y="2550700"/>
              <a:ext cx="33725" cy="64600"/>
            </a:xfrm>
            <a:custGeom>
              <a:rect b="b" l="l" r="r" t="t"/>
              <a:pathLst>
                <a:path extrusionOk="0" h="2584" w="1349">
                  <a:moveTo>
                    <a:pt x="169" y="0"/>
                  </a:moveTo>
                  <a:lnTo>
                    <a:pt x="0" y="56"/>
                  </a:lnTo>
                  <a:lnTo>
                    <a:pt x="1123" y="2527"/>
                  </a:lnTo>
                  <a:cubicBezTo>
                    <a:pt x="1180" y="2584"/>
                    <a:pt x="1180" y="2584"/>
                    <a:pt x="1236" y="2584"/>
                  </a:cubicBezTo>
                  <a:lnTo>
                    <a:pt x="1292" y="2584"/>
                  </a:lnTo>
                  <a:cubicBezTo>
                    <a:pt x="1348" y="2584"/>
                    <a:pt x="1348" y="2527"/>
                    <a:pt x="1348" y="2471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7" name="Google Shape;1887;p16"/>
            <p:cNvSpPr/>
            <p:nvPr/>
          </p:nvSpPr>
          <p:spPr>
            <a:xfrm>
              <a:off x="3838050" y="2456625"/>
              <a:ext cx="56200" cy="50550"/>
            </a:xfrm>
            <a:custGeom>
              <a:rect b="b" l="l" r="r" t="t"/>
              <a:pathLst>
                <a:path extrusionOk="0" h="2022" w="2248">
                  <a:moveTo>
                    <a:pt x="169" y="0"/>
                  </a:moveTo>
                  <a:lnTo>
                    <a:pt x="1" y="169"/>
                  </a:lnTo>
                  <a:lnTo>
                    <a:pt x="2023" y="2022"/>
                  </a:lnTo>
                  <a:lnTo>
                    <a:pt x="2135" y="2022"/>
                  </a:lnTo>
                  <a:cubicBezTo>
                    <a:pt x="2191" y="2022"/>
                    <a:pt x="2247" y="1853"/>
                    <a:pt x="2191" y="1797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8" name="Google Shape;1888;p16"/>
            <p:cNvSpPr/>
            <p:nvPr/>
          </p:nvSpPr>
          <p:spPr>
            <a:xfrm>
              <a:off x="3638675" y="2577375"/>
              <a:ext cx="21075" cy="68825"/>
            </a:xfrm>
            <a:custGeom>
              <a:rect b="b" l="l" r="r" t="t"/>
              <a:pathLst>
                <a:path extrusionOk="0" h="2753" w="843">
                  <a:moveTo>
                    <a:pt x="169" y="0"/>
                  </a:moveTo>
                  <a:lnTo>
                    <a:pt x="0" y="56"/>
                  </a:lnTo>
                  <a:lnTo>
                    <a:pt x="674" y="2696"/>
                  </a:lnTo>
                  <a:cubicBezTo>
                    <a:pt x="674" y="2752"/>
                    <a:pt x="731" y="2752"/>
                    <a:pt x="787" y="2752"/>
                  </a:cubicBezTo>
                  <a:cubicBezTo>
                    <a:pt x="843" y="2752"/>
                    <a:pt x="843" y="2696"/>
                    <a:pt x="843" y="2640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9" name="Google Shape;1889;p16"/>
            <p:cNvSpPr/>
            <p:nvPr/>
          </p:nvSpPr>
          <p:spPr>
            <a:xfrm>
              <a:off x="3675175" y="2566125"/>
              <a:ext cx="28100" cy="67425"/>
            </a:xfrm>
            <a:custGeom>
              <a:rect b="b" l="l" r="r" t="t"/>
              <a:pathLst>
                <a:path extrusionOk="0" h="2697" w="1124">
                  <a:moveTo>
                    <a:pt x="169" y="1"/>
                  </a:moveTo>
                  <a:lnTo>
                    <a:pt x="1" y="57"/>
                  </a:lnTo>
                  <a:lnTo>
                    <a:pt x="956" y="2641"/>
                  </a:lnTo>
                  <a:cubicBezTo>
                    <a:pt x="956" y="2697"/>
                    <a:pt x="1012" y="2697"/>
                    <a:pt x="1012" y="2697"/>
                  </a:cubicBezTo>
                  <a:cubicBezTo>
                    <a:pt x="1068" y="2697"/>
                    <a:pt x="1124" y="2584"/>
                    <a:pt x="1124" y="2528"/>
                  </a:cubicBez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0" name="Google Shape;1890;p16"/>
            <p:cNvSpPr/>
            <p:nvPr/>
          </p:nvSpPr>
          <p:spPr>
            <a:xfrm>
              <a:off x="3863325" y="2427125"/>
              <a:ext cx="59000" cy="44950"/>
            </a:xfrm>
            <a:custGeom>
              <a:rect b="b" l="l" r="r" t="t"/>
              <a:pathLst>
                <a:path extrusionOk="0" h="1798" w="2360">
                  <a:moveTo>
                    <a:pt x="113" y="1"/>
                  </a:moveTo>
                  <a:cubicBezTo>
                    <a:pt x="57" y="57"/>
                    <a:pt x="57" y="113"/>
                    <a:pt x="1" y="169"/>
                  </a:cubicBezTo>
                  <a:lnTo>
                    <a:pt x="2191" y="1798"/>
                  </a:lnTo>
                  <a:lnTo>
                    <a:pt x="2247" y="1798"/>
                  </a:lnTo>
                  <a:cubicBezTo>
                    <a:pt x="2247" y="1798"/>
                    <a:pt x="2303" y="1798"/>
                    <a:pt x="2303" y="1742"/>
                  </a:cubicBezTo>
                  <a:cubicBezTo>
                    <a:pt x="2360" y="1686"/>
                    <a:pt x="2360" y="1629"/>
                    <a:pt x="2303" y="1573"/>
                  </a:cubicBezTo>
                  <a:lnTo>
                    <a:pt x="11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1" name="Google Shape;1891;p16"/>
            <p:cNvSpPr/>
            <p:nvPr/>
          </p:nvSpPr>
          <p:spPr>
            <a:xfrm>
              <a:off x="3930725" y="2285300"/>
              <a:ext cx="68825" cy="22500"/>
            </a:xfrm>
            <a:custGeom>
              <a:rect b="b" l="l" r="r" t="t"/>
              <a:pathLst>
                <a:path extrusionOk="0" h="900" w="2753">
                  <a:moveTo>
                    <a:pt x="57" y="1"/>
                  </a:moveTo>
                  <a:cubicBezTo>
                    <a:pt x="57" y="113"/>
                    <a:pt x="1" y="169"/>
                    <a:pt x="1" y="226"/>
                  </a:cubicBezTo>
                  <a:lnTo>
                    <a:pt x="2640" y="900"/>
                  </a:lnTo>
                  <a:cubicBezTo>
                    <a:pt x="2697" y="900"/>
                    <a:pt x="2753" y="843"/>
                    <a:pt x="2753" y="787"/>
                  </a:cubicBezTo>
                  <a:cubicBezTo>
                    <a:pt x="2753" y="731"/>
                    <a:pt x="2753" y="731"/>
                    <a:pt x="2697" y="675"/>
                  </a:cubicBezTo>
                  <a:lnTo>
                    <a:pt x="5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2" name="Google Shape;1892;p16"/>
            <p:cNvSpPr/>
            <p:nvPr/>
          </p:nvSpPr>
          <p:spPr>
            <a:xfrm>
              <a:off x="3940550" y="2246000"/>
              <a:ext cx="70250" cy="15475"/>
            </a:xfrm>
            <a:custGeom>
              <a:rect b="b" l="l" r="r" t="t"/>
              <a:pathLst>
                <a:path extrusionOk="0" h="619" w="2810">
                  <a:moveTo>
                    <a:pt x="1" y="0"/>
                  </a:moveTo>
                  <a:cubicBezTo>
                    <a:pt x="1" y="113"/>
                    <a:pt x="1" y="169"/>
                    <a:pt x="1" y="225"/>
                  </a:cubicBezTo>
                  <a:lnTo>
                    <a:pt x="2697" y="618"/>
                  </a:lnTo>
                  <a:cubicBezTo>
                    <a:pt x="2753" y="618"/>
                    <a:pt x="2809" y="618"/>
                    <a:pt x="2809" y="562"/>
                  </a:cubicBezTo>
                  <a:cubicBezTo>
                    <a:pt x="2809" y="450"/>
                    <a:pt x="2753" y="393"/>
                    <a:pt x="2697" y="393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3" name="Google Shape;1893;p16"/>
            <p:cNvSpPr/>
            <p:nvPr/>
          </p:nvSpPr>
          <p:spPr>
            <a:xfrm>
              <a:off x="3943375" y="2208075"/>
              <a:ext cx="70225" cy="8450"/>
            </a:xfrm>
            <a:custGeom>
              <a:rect b="b" l="l" r="r" t="t"/>
              <a:pathLst>
                <a:path extrusionOk="0" h="338" w="2809">
                  <a:moveTo>
                    <a:pt x="0" y="1"/>
                  </a:moveTo>
                  <a:lnTo>
                    <a:pt x="0" y="226"/>
                  </a:lnTo>
                  <a:lnTo>
                    <a:pt x="2696" y="338"/>
                  </a:lnTo>
                  <a:cubicBezTo>
                    <a:pt x="2808" y="338"/>
                    <a:pt x="2808" y="169"/>
                    <a:pt x="2696" y="169"/>
                  </a:cubicBezTo>
                  <a:lnTo>
                    <a:pt x="2752" y="16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4" name="Google Shape;1894;p16"/>
            <p:cNvSpPr/>
            <p:nvPr/>
          </p:nvSpPr>
          <p:spPr>
            <a:xfrm>
              <a:off x="3919500" y="2321825"/>
              <a:ext cx="68825" cy="29500"/>
            </a:xfrm>
            <a:custGeom>
              <a:rect b="b" l="l" r="r" t="t"/>
              <a:pathLst>
                <a:path extrusionOk="0" h="1180" w="2753">
                  <a:moveTo>
                    <a:pt x="56" y="0"/>
                  </a:moveTo>
                  <a:cubicBezTo>
                    <a:pt x="56" y="113"/>
                    <a:pt x="0" y="169"/>
                    <a:pt x="0" y="225"/>
                  </a:cubicBezTo>
                  <a:lnTo>
                    <a:pt x="2584" y="1180"/>
                  </a:lnTo>
                  <a:cubicBezTo>
                    <a:pt x="2696" y="1124"/>
                    <a:pt x="2752" y="1011"/>
                    <a:pt x="2640" y="955"/>
                  </a:cubicBezTo>
                  <a:lnTo>
                    <a:pt x="56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5" name="Google Shape;1895;p16"/>
            <p:cNvSpPr/>
            <p:nvPr/>
          </p:nvSpPr>
          <p:spPr>
            <a:xfrm>
              <a:off x="3884400" y="2393425"/>
              <a:ext cx="64300" cy="39575"/>
            </a:xfrm>
            <a:custGeom>
              <a:rect b="b" l="l" r="r" t="t"/>
              <a:pathLst>
                <a:path extrusionOk="0" h="1583" w="2572">
                  <a:moveTo>
                    <a:pt x="113" y="1"/>
                  </a:moveTo>
                  <a:cubicBezTo>
                    <a:pt x="113" y="57"/>
                    <a:pt x="56" y="113"/>
                    <a:pt x="0" y="169"/>
                  </a:cubicBezTo>
                  <a:lnTo>
                    <a:pt x="2359" y="1573"/>
                  </a:lnTo>
                  <a:lnTo>
                    <a:pt x="2415" y="1573"/>
                  </a:lnTo>
                  <a:cubicBezTo>
                    <a:pt x="2428" y="1579"/>
                    <a:pt x="2440" y="1582"/>
                    <a:pt x="2451" y="1582"/>
                  </a:cubicBezTo>
                  <a:cubicBezTo>
                    <a:pt x="2538" y="1582"/>
                    <a:pt x="2571" y="1405"/>
                    <a:pt x="2471" y="1405"/>
                  </a:cubicBezTo>
                  <a:lnTo>
                    <a:pt x="11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6" name="Google Shape;1896;p16"/>
            <p:cNvSpPr/>
            <p:nvPr/>
          </p:nvSpPr>
          <p:spPr>
            <a:xfrm>
              <a:off x="3599350" y="2585800"/>
              <a:ext cx="15475" cy="70225"/>
            </a:xfrm>
            <a:custGeom>
              <a:rect b="b" l="l" r="r" t="t"/>
              <a:pathLst>
                <a:path extrusionOk="0" h="2809" w="619">
                  <a:moveTo>
                    <a:pt x="1" y="0"/>
                  </a:moveTo>
                  <a:lnTo>
                    <a:pt x="394" y="2696"/>
                  </a:lnTo>
                  <a:cubicBezTo>
                    <a:pt x="394" y="2752"/>
                    <a:pt x="450" y="2808"/>
                    <a:pt x="506" y="2808"/>
                  </a:cubicBezTo>
                  <a:cubicBezTo>
                    <a:pt x="562" y="2808"/>
                    <a:pt x="619" y="2752"/>
                    <a:pt x="619" y="2696"/>
                  </a:cubicBez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7" name="Google Shape;1897;p16"/>
            <p:cNvSpPr/>
            <p:nvPr/>
          </p:nvSpPr>
          <p:spPr>
            <a:xfrm>
              <a:off x="3904050" y="2359725"/>
              <a:ext cx="66025" cy="33725"/>
            </a:xfrm>
            <a:custGeom>
              <a:rect b="b" l="l" r="r" t="t"/>
              <a:pathLst>
                <a:path extrusionOk="0" h="1349" w="2641">
                  <a:moveTo>
                    <a:pt x="113" y="1"/>
                  </a:moveTo>
                  <a:cubicBezTo>
                    <a:pt x="113" y="57"/>
                    <a:pt x="1" y="113"/>
                    <a:pt x="1" y="169"/>
                  </a:cubicBezTo>
                  <a:lnTo>
                    <a:pt x="2472" y="1349"/>
                  </a:lnTo>
                  <a:cubicBezTo>
                    <a:pt x="2528" y="1349"/>
                    <a:pt x="2584" y="1349"/>
                    <a:pt x="2584" y="1292"/>
                  </a:cubicBezTo>
                  <a:cubicBezTo>
                    <a:pt x="2640" y="1236"/>
                    <a:pt x="2584" y="1180"/>
                    <a:pt x="2528" y="1124"/>
                  </a:cubicBezTo>
                  <a:lnTo>
                    <a:pt x="11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8" name="Google Shape;1898;p16"/>
            <p:cNvSpPr/>
            <p:nvPr/>
          </p:nvSpPr>
          <p:spPr>
            <a:xfrm>
              <a:off x="3100900" y="2321825"/>
              <a:ext cx="67425" cy="28100"/>
            </a:xfrm>
            <a:custGeom>
              <a:rect b="b" l="l" r="r" t="t"/>
              <a:pathLst>
                <a:path extrusionOk="0" h="1124" w="2697">
                  <a:moveTo>
                    <a:pt x="2640" y="0"/>
                  </a:moveTo>
                  <a:lnTo>
                    <a:pt x="113" y="899"/>
                  </a:lnTo>
                  <a:cubicBezTo>
                    <a:pt x="57" y="899"/>
                    <a:pt x="0" y="1011"/>
                    <a:pt x="0" y="1067"/>
                  </a:cubicBezTo>
                  <a:cubicBezTo>
                    <a:pt x="57" y="1067"/>
                    <a:pt x="57" y="1124"/>
                    <a:pt x="113" y="1124"/>
                  </a:cubicBezTo>
                  <a:lnTo>
                    <a:pt x="169" y="1124"/>
                  </a:lnTo>
                  <a:lnTo>
                    <a:pt x="2696" y="225"/>
                  </a:lnTo>
                  <a:cubicBezTo>
                    <a:pt x="2696" y="113"/>
                    <a:pt x="2696" y="56"/>
                    <a:pt x="2640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9" name="Google Shape;1899;p16"/>
            <p:cNvSpPr/>
            <p:nvPr/>
          </p:nvSpPr>
          <p:spPr>
            <a:xfrm>
              <a:off x="3140225" y="2392025"/>
              <a:ext cx="63200" cy="40750"/>
            </a:xfrm>
            <a:custGeom>
              <a:rect b="b" l="l" r="r" t="t"/>
              <a:pathLst>
                <a:path extrusionOk="0" h="1630" w="2528">
                  <a:moveTo>
                    <a:pt x="2415" y="0"/>
                  </a:moveTo>
                  <a:lnTo>
                    <a:pt x="56" y="1405"/>
                  </a:lnTo>
                  <a:cubicBezTo>
                    <a:pt x="0" y="1461"/>
                    <a:pt x="0" y="1517"/>
                    <a:pt x="0" y="1573"/>
                  </a:cubicBezTo>
                  <a:cubicBezTo>
                    <a:pt x="56" y="1629"/>
                    <a:pt x="56" y="1629"/>
                    <a:pt x="112" y="1629"/>
                  </a:cubicBezTo>
                  <a:lnTo>
                    <a:pt x="169" y="1629"/>
                  </a:lnTo>
                  <a:lnTo>
                    <a:pt x="2527" y="225"/>
                  </a:lnTo>
                  <a:lnTo>
                    <a:pt x="241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0" name="Google Shape;1900;p16"/>
            <p:cNvSpPr/>
            <p:nvPr/>
          </p:nvSpPr>
          <p:spPr>
            <a:xfrm>
              <a:off x="3119150" y="2358325"/>
              <a:ext cx="66025" cy="35125"/>
            </a:xfrm>
            <a:custGeom>
              <a:rect b="b" l="l" r="r" t="t"/>
              <a:pathLst>
                <a:path extrusionOk="0" h="1405" w="2641">
                  <a:moveTo>
                    <a:pt x="2528" y="1"/>
                  </a:moveTo>
                  <a:lnTo>
                    <a:pt x="57" y="1180"/>
                  </a:lnTo>
                  <a:cubicBezTo>
                    <a:pt x="1" y="1180"/>
                    <a:pt x="1" y="1236"/>
                    <a:pt x="1" y="1348"/>
                  </a:cubicBezTo>
                  <a:cubicBezTo>
                    <a:pt x="1" y="1348"/>
                    <a:pt x="57" y="1405"/>
                    <a:pt x="113" y="1405"/>
                  </a:cubicBezTo>
                  <a:lnTo>
                    <a:pt x="169" y="1405"/>
                  </a:lnTo>
                  <a:lnTo>
                    <a:pt x="2640" y="225"/>
                  </a:lnTo>
                  <a:lnTo>
                    <a:pt x="2528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1" name="Google Shape;1901;p16"/>
            <p:cNvSpPr/>
            <p:nvPr/>
          </p:nvSpPr>
          <p:spPr>
            <a:xfrm>
              <a:off x="3166900" y="2425725"/>
              <a:ext cx="60400" cy="46350"/>
            </a:xfrm>
            <a:custGeom>
              <a:rect b="b" l="l" r="r" t="t"/>
              <a:pathLst>
                <a:path extrusionOk="0" h="1854" w="2416">
                  <a:moveTo>
                    <a:pt x="2191" y="0"/>
                  </a:moveTo>
                  <a:lnTo>
                    <a:pt x="56" y="1629"/>
                  </a:lnTo>
                  <a:cubicBezTo>
                    <a:pt x="0" y="1685"/>
                    <a:pt x="0" y="1742"/>
                    <a:pt x="56" y="1798"/>
                  </a:cubicBezTo>
                  <a:cubicBezTo>
                    <a:pt x="56" y="1798"/>
                    <a:pt x="113" y="1854"/>
                    <a:pt x="169" y="1854"/>
                  </a:cubicBezTo>
                  <a:lnTo>
                    <a:pt x="225" y="1854"/>
                  </a:lnTo>
                  <a:lnTo>
                    <a:pt x="2415" y="225"/>
                  </a:lnTo>
                  <a:lnTo>
                    <a:pt x="219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2" name="Google Shape;1902;p16"/>
            <p:cNvSpPr/>
            <p:nvPr/>
          </p:nvSpPr>
          <p:spPr>
            <a:xfrm>
              <a:off x="3078425" y="2246000"/>
              <a:ext cx="71650" cy="15475"/>
            </a:xfrm>
            <a:custGeom>
              <a:rect b="b" l="l" r="r" t="t"/>
              <a:pathLst>
                <a:path extrusionOk="0" h="619" w="2866">
                  <a:moveTo>
                    <a:pt x="2809" y="0"/>
                  </a:moveTo>
                  <a:lnTo>
                    <a:pt x="113" y="393"/>
                  </a:lnTo>
                  <a:cubicBezTo>
                    <a:pt x="57" y="393"/>
                    <a:pt x="1" y="450"/>
                    <a:pt x="57" y="506"/>
                  </a:cubicBezTo>
                  <a:cubicBezTo>
                    <a:pt x="57" y="562"/>
                    <a:pt x="57" y="618"/>
                    <a:pt x="169" y="618"/>
                  </a:cubicBezTo>
                  <a:lnTo>
                    <a:pt x="2865" y="225"/>
                  </a:lnTo>
                  <a:cubicBezTo>
                    <a:pt x="2865" y="113"/>
                    <a:pt x="2809" y="56"/>
                    <a:pt x="2809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3" name="Google Shape;1903;p16"/>
            <p:cNvSpPr/>
            <p:nvPr/>
          </p:nvSpPr>
          <p:spPr>
            <a:xfrm>
              <a:off x="3194975" y="2455200"/>
              <a:ext cx="54775" cy="50575"/>
            </a:xfrm>
            <a:custGeom>
              <a:rect b="b" l="l" r="r" t="t"/>
              <a:pathLst>
                <a:path extrusionOk="0" h="2023" w="2191">
                  <a:moveTo>
                    <a:pt x="2022" y="1"/>
                  </a:moveTo>
                  <a:lnTo>
                    <a:pt x="0" y="1854"/>
                  </a:lnTo>
                  <a:cubicBezTo>
                    <a:pt x="0" y="1910"/>
                    <a:pt x="0" y="1967"/>
                    <a:pt x="0" y="2023"/>
                  </a:cubicBezTo>
                  <a:lnTo>
                    <a:pt x="169" y="2023"/>
                  </a:lnTo>
                  <a:lnTo>
                    <a:pt x="2191" y="169"/>
                  </a:lnTo>
                  <a:lnTo>
                    <a:pt x="2022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4" name="Google Shape;1904;p16"/>
            <p:cNvSpPr/>
            <p:nvPr/>
          </p:nvSpPr>
          <p:spPr>
            <a:xfrm>
              <a:off x="3088250" y="2285300"/>
              <a:ext cx="68850" cy="22500"/>
            </a:xfrm>
            <a:custGeom>
              <a:rect b="b" l="l" r="r" t="t"/>
              <a:pathLst>
                <a:path extrusionOk="0" h="900" w="2754">
                  <a:moveTo>
                    <a:pt x="2753" y="1"/>
                  </a:moveTo>
                  <a:lnTo>
                    <a:pt x="113" y="675"/>
                  </a:lnTo>
                  <a:cubicBezTo>
                    <a:pt x="1" y="675"/>
                    <a:pt x="1" y="731"/>
                    <a:pt x="1" y="787"/>
                  </a:cubicBezTo>
                  <a:cubicBezTo>
                    <a:pt x="1" y="843"/>
                    <a:pt x="57" y="900"/>
                    <a:pt x="113" y="900"/>
                  </a:cubicBezTo>
                  <a:lnTo>
                    <a:pt x="2753" y="226"/>
                  </a:lnTo>
                  <a:cubicBezTo>
                    <a:pt x="2753" y="169"/>
                    <a:pt x="2753" y="57"/>
                    <a:pt x="2753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5" name="Google Shape;1905;p16"/>
            <p:cNvSpPr/>
            <p:nvPr/>
          </p:nvSpPr>
          <p:spPr>
            <a:xfrm>
              <a:off x="3561450" y="2588600"/>
              <a:ext cx="8450" cy="71625"/>
            </a:xfrm>
            <a:custGeom>
              <a:rect b="b" l="l" r="r" t="t"/>
              <a:pathLst>
                <a:path extrusionOk="0" h="2865" w="338">
                  <a:moveTo>
                    <a:pt x="225" y="0"/>
                  </a:moveTo>
                  <a:lnTo>
                    <a:pt x="0" y="57"/>
                  </a:lnTo>
                  <a:lnTo>
                    <a:pt x="113" y="2753"/>
                  </a:lnTo>
                  <a:cubicBezTo>
                    <a:pt x="113" y="2809"/>
                    <a:pt x="169" y="2865"/>
                    <a:pt x="225" y="2865"/>
                  </a:cubicBezTo>
                  <a:cubicBezTo>
                    <a:pt x="281" y="2865"/>
                    <a:pt x="337" y="2809"/>
                    <a:pt x="337" y="2753"/>
                  </a:cubicBez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6" name="Google Shape;1906;p16"/>
            <p:cNvSpPr/>
            <p:nvPr/>
          </p:nvSpPr>
          <p:spPr>
            <a:xfrm>
              <a:off x="3075625" y="2206675"/>
              <a:ext cx="70225" cy="9850"/>
            </a:xfrm>
            <a:custGeom>
              <a:rect b="b" l="l" r="r" t="t"/>
              <a:pathLst>
                <a:path extrusionOk="0" h="394" w="2809">
                  <a:moveTo>
                    <a:pt x="2809" y="1"/>
                  </a:moveTo>
                  <a:lnTo>
                    <a:pt x="113" y="169"/>
                  </a:lnTo>
                  <a:cubicBezTo>
                    <a:pt x="0" y="169"/>
                    <a:pt x="0" y="225"/>
                    <a:pt x="0" y="282"/>
                  </a:cubicBezTo>
                  <a:cubicBezTo>
                    <a:pt x="0" y="338"/>
                    <a:pt x="57" y="394"/>
                    <a:pt x="113" y="394"/>
                  </a:cubicBezTo>
                  <a:lnTo>
                    <a:pt x="2809" y="225"/>
                  </a:lnTo>
                  <a:lnTo>
                    <a:pt x="280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7" name="Google Shape;1907;p16"/>
            <p:cNvSpPr/>
            <p:nvPr/>
          </p:nvSpPr>
          <p:spPr>
            <a:xfrm>
              <a:off x="3426650" y="2577375"/>
              <a:ext cx="22500" cy="68825"/>
            </a:xfrm>
            <a:custGeom>
              <a:rect b="b" l="l" r="r" t="t"/>
              <a:pathLst>
                <a:path extrusionOk="0" h="2753" w="900">
                  <a:moveTo>
                    <a:pt x="675" y="0"/>
                  </a:moveTo>
                  <a:lnTo>
                    <a:pt x="1" y="2640"/>
                  </a:lnTo>
                  <a:cubicBezTo>
                    <a:pt x="1" y="2696"/>
                    <a:pt x="57" y="2752"/>
                    <a:pt x="113" y="2752"/>
                  </a:cubicBezTo>
                  <a:cubicBezTo>
                    <a:pt x="169" y="2752"/>
                    <a:pt x="169" y="2696"/>
                    <a:pt x="225" y="2696"/>
                  </a:cubicBezTo>
                  <a:lnTo>
                    <a:pt x="899" y="56"/>
                  </a:lnTo>
                  <a:lnTo>
                    <a:pt x="67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8" name="Google Shape;1908;p16"/>
            <p:cNvSpPr/>
            <p:nvPr/>
          </p:nvSpPr>
          <p:spPr>
            <a:xfrm>
              <a:off x="3384525" y="2566125"/>
              <a:ext cx="26700" cy="67425"/>
            </a:xfrm>
            <a:custGeom>
              <a:rect b="b" l="l" r="r" t="t"/>
              <a:pathLst>
                <a:path extrusionOk="0" h="2697" w="1068">
                  <a:moveTo>
                    <a:pt x="899" y="1"/>
                  </a:moveTo>
                  <a:lnTo>
                    <a:pt x="1" y="2528"/>
                  </a:lnTo>
                  <a:cubicBezTo>
                    <a:pt x="1" y="2584"/>
                    <a:pt x="1" y="2641"/>
                    <a:pt x="57" y="2697"/>
                  </a:cubicBezTo>
                  <a:cubicBezTo>
                    <a:pt x="113" y="2697"/>
                    <a:pt x="169" y="2641"/>
                    <a:pt x="169" y="2584"/>
                  </a:cubicBezTo>
                  <a:lnTo>
                    <a:pt x="1068" y="57"/>
                  </a:lnTo>
                  <a:lnTo>
                    <a:pt x="89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9" name="Google Shape;1909;p16"/>
            <p:cNvSpPr/>
            <p:nvPr/>
          </p:nvSpPr>
          <p:spPr>
            <a:xfrm>
              <a:off x="3227275" y="2484700"/>
              <a:ext cx="50575" cy="54775"/>
            </a:xfrm>
            <a:custGeom>
              <a:rect b="b" l="l" r="r" t="t"/>
              <a:pathLst>
                <a:path extrusionOk="0" h="2191" w="2023">
                  <a:moveTo>
                    <a:pt x="1854" y="0"/>
                  </a:moveTo>
                  <a:lnTo>
                    <a:pt x="0" y="2022"/>
                  </a:lnTo>
                  <a:cubicBezTo>
                    <a:pt x="0" y="2078"/>
                    <a:pt x="0" y="2135"/>
                    <a:pt x="0" y="2191"/>
                  </a:cubicBezTo>
                  <a:lnTo>
                    <a:pt x="169" y="2191"/>
                  </a:lnTo>
                  <a:lnTo>
                    <a:pt x="2022" y="113"/>
                  </a:lnTo>
                  <a:lnTo>
                    <a:pt x="185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0" name="Google Shape;1910;p16"/>
            <p:cNvSpPr/>
            <p:nvPr/>
          </p:nvSpPr>
          <p:spPr>
            <a:xfrm>
              <a:off x="3517925" y="2588600"/>
              <a:ext cx="8450" cy="71625"/>
            </a:xfrm>
            <a:custGeom>
              <a:rect b="b" l="l" r="r" t="t"/>
              <a:pathLst>
                <a:path extrusionOk="0" h="2865" w="338">
                  <a:moveTo>
                    <a:pt x="113" y="0"/>
                  </a:moveTo>
                  <a:lnTo>
                    <a:pt x="0" y="2753"/>
                  </a:lnTo>
                  <a:cubicBezTo>
                    <a:pt x="0" y="2809"/>
                    <a:pt x="56" y="2865"/>
                    <a:pt x="113" y="2865"/>
                  </a:cubicBezTo>
                  <a:cubicBezTo>
                    <a:pt x="169" y="2865"/>
                    <a:pt x="225" y="2809"/>
                    <a:pt x="225" y="2753"/>
                  </a:cubicBezTo>
                  <a:lnTo>
                    <a:pt x="33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1" name="Google Shape;1911;p16"/>
            <p:cNvSpPr/>
            <p:nvPr/>
          </p:nvSpPr>
          <p:spPr>
            <a:xfrm>
              <a:off x="3341000" y="2549275"/>
              <a:ext cx="33725" cy="66025"/>
            </a:xfrm>
            <a:custGeom>
              <a:rect b="b" l="l" r="r" t="t"/>
              <a:pathLst>
                <a:path extrusionOk="0" h="2641" w="1349">
                  <a:moveTo>
                    <a:pt x="1180" y="1"/>
                  </a:moveTo>
                  <a:lnTo>
                    <a:pt x="1" y="2472"/>
                  </a:lnTo>
                  <a:cubicBezTo>
                    <a:pt x="1" y="2528"/>
                    <a:pt x="1" y="2584"/>
                    <a:pt x="57" y="2641"/>
                  </a:cubicBezTo>
                  <a:lnTo>
                    <a:pt x="113" y="2641"/>
                  </a:lnTo>
                  <a:cubicBezTo>
                    <a:pt x="169" y="2641"/>
                    <a:pt x="169" y="2584"/>
                    <a:pt x="225" y="2584"/>
                  </a:cubicBezTo>
                  <a:lnTo>
                    <a:pt x="1349" y="113"/>
                  </a:lnTo>
                  <a:lnTo>
                    <a:pt x="118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2" name="Google Shape;1912;p16"/>
            <p:cNvSpPr/>
            <p:nvPr/>
          </p:nvSpPr>
          <p:spPr>
            <a:xfrm>
              <a:off x="3262375" y="2508575"/>
              <a:ext cx="46350" cy="59000"/>
            </a:xfrm>
            <a:custGeom>
              <a:rect b="b" l="l" r="r" t="t"/>
              <a:pathLst>
                <a:path extrusionOk="0" h="2360" w="1854">
                  <a:moveTo>
                    <a:pt x="1629" y="0"/>
                  </a:moveTo>
                  <a:lnTo>
                    <a:pt x="0" y="2191"/>
                  </a:lnTo>
                  <a:cubicBezTo>
                    <a:pt x="0" y="2247"/>
                    <a:pt x="0" y="2303"/>
                    <a:pt x="0" y="2359"/>
                  </a:cubicBezTo>
                  <a:lnTo>
                    <a:pt x="113" y="2359"/>
                  </a:lnTo>
                  <a:cubicBezTo>
                    <a:pt x="113" y="2359"/>
                    <a:pt x="169" y="2359"/>
                    <a:pt x="169" y="2303"/>
                  </a:cubicBezTo>
                  <a:lnTo>
                    <a:pt x="1854" y="169"/>
                  </a:lnTo>
                  <a:lnTo>
                    <a:pt x="162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3" name="Google Shape;1913;p16"/>
            <p:cNvSpPr/>
            <p:nvPr/>
          </p:nvSpPr>
          <p:spPr>
            <a:xfrm>
              <a:off x="3300275" y="2531025"/>
              <a:ext cx="40750" cy="63225"/>
            </a:xfrm>
            <a:custGeom>
              <a:rect b="b" l="l" r="r" t="t"/>
              <a:pathLst>
                <a:path extrusionOk="0" h="2529" w="1630">
                  <a:moveTo>
                    <a:pt x="1461" y="1"/>
                  </a:moveTo>
                  <a:lnTo>
                    <a:pt x="57" y="2360"/>
                  </a:lnTo>
                  <a:cubicBezTo>
                    <a:pt x="1" y="2416"/>
                    <a:pt x="1" y="2472"/>
                    <a:pt x="57" y="2528"/>
                  </a:cubicBezTo>
                  <a:lnTo>
                    <a:pt x="113" y="2528"/>
                  </a:lnTo>
                  <a:cubicBezTo>
                    <a:pt x="169" y="2528"/>
                    <a:pt x="169" y="2472"/>
                    <a:pt x="225" y="2472"/>
                  </a:cubicBezTo>
                  <a:lnTo>
                    <a:pt x="1630" y="113"/>
                  </a:lnTo>
                  <a:lnTo>
                    <a:pt x="146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4" name="Google Shape;1914;p16"/>
            <p:cNvSpPr/>
            <p:nvPr/>
          </p:nvSpPr>
          <p:spPr>
            <a:xfrm>
              <a:off x="3065800" y="1831775"/>
              <a:ext cx="836875" cy="718050"/>
            </a:xfrm>
            <a:custGeom>
              <a:rect b="b" l="l" r="r" t="t"/>
              <a:pathLst>
                <a:path extrusionOk="0" h="28722" w="33475">
                  <a:moveTo>
                    <a:pt x="19038" y="344"/>
                  </a:moveTo>
                  <a:cubicBezTo>
                    <a:pt x="26234" y="344"/>
                    <a:pt x="33137" y="5917"/>
                    <a:pt x="33137" y="14323"/>
                  </a:cubicBezTo>
                  <a:cubicBezTo>
                    <a:pt x="33081" y="22073"/>
                    <a:pt x="26847" y="28308"/>
                    <a:pt x="19152" y="28308"/>
                  </a:cubicBezTo>
                  <a:cubicBezTo>
                    <a:pt x="6684" y="28308"/>
                    <a:pt x="450" y="13256"/>
                    <a:pt x="9267" y="4438"/>
                  </a:cubicBezTo>
                  <a:cubicBezTo>
                    <a:pt x="12114" y="1610"/>
                    <a:pt x="15609" y="344"/>
                    <a:pt x="19038" y="344"/>
                  </a:cubicBezTo>
                  <a:close/>
                  <a:moveTo>
                    <a:pt x="19152" y="1"/>
                  </a:moveTo>
                  <a:cubicBezTo>
                    <a:pt x="6347" y="1"/>
                    <a:pt x="0" y="15446"/>
                    <a:pt x="8987" y="24489"/>
                  </a:cubicBezTo>
                  <a:cubicBezTo>
                    <a:pt x="11910" y="27412"/>
                    <a:pt x="15503" y="28721"/>
                    <a:pt x="19027" y="28721"/>
                  </a:cubicBezTo>
                  <a:cubicBezTo>
                    <a:pt x="26402" y="28721"/>
                    <a:pt x="33474" y="22988"/>
                    <a:pt x="33474" y="14323"/>
                  </a:cubicBezTo>
                  <a:cubicBezTo>
                    <a:pt x="33474" y="6404"/>
                    <a:pt x="27072" y="1"/>
                    <a:pt x="19152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5" name="Google Shape;1915;p16"/>
            <p:cNvSpPr/>
            <p:nvPr/>
          </p:nvSpPr>
          <p:spPr>
            <a:xfrm>
              <a:off x="3427300" y="2075175"/>
              <a:ext cx="42900" cy="41675"/>
            </a:xfrm>
            <a:custGeom>
              <a:rect b="b" l="l" r="r" t="t"/>
              <a:pathLst>
                <a:path extrusionOk="0" h="1667" w="1716">
                  <a:moveTo>
                    <a:pt x="172" y="0"/>
                  </a:moveTo>
                  <a:cubicBezTo>
                    <a:pt x="80" y="0"/>
                    <a:pt x="1" y="120"/>
                    <a:pt x="87" y="206"/>
                  </a:cubicBezTo>
                  <a:lnTo>
                    <a:pt x="1547" y="1666"/>
                  </a:lnTo>
                  <a:lnTo>
                    <a:pt x="1716" y="1498"/>
                  </a:lnTo>
                  <a:lnTo>
                    <a:pt x="255" y="37"/>
                  </a:lnTo>
                  <a:cubicBezTo>
                    <a:pt x="229" y="11"/>
                    <a:pt x="200" y="0"/>
                    <a:pt x="172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6" name="Google Shape;1916;p16"/>
            <p:cNvSpPr/>
            <p:nvPr/>
          </p:nvSpPr>
          <p:spPr>
            <a:xfrm>
              <a:off x="3329775" y="2185625"/>
              <a:ext cx="106725" cy="5625"/>
            </a:xfrm>
            <a:custGeom>
              <a:rect b="b" l="l" r="r" t="t"/>
              <a:pathLst>
                <a:path extrusionOk="0" h="225" w="4269">
                  <a:moveTo>
                    <a:pt x="113" y="0"/>
                  </a:moveTo>
                  <a:cubicBezTo>
                    <a:pt x="56" y="0"/>
                    <a:pt x="0" y="56"/>
                    <a:pt x="0" y="113"/>
                  </a:cubicBezTo>
                  <a:cubicBezTo>
                    <a:pt x="0" y="169"/>
                    <a:pt x="56" y="225"/>
                    <a:pt x="113" y="225"/>
                  </a:cubicBezTo>
                  <a:lnTo>
                    <a:pt x="4269" y="225"/>
                  </a:lnTo>
                  <a:lnTo>
                    <a:pt x="4269" y="169"/>
                  </a:lnTo>
                  <a:lnTo>
                    <a:pt x="42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7" name="Google Shape;1917;p16"/>
            <p:cNvSpPr/>
            <p:nvPr/>
          </p:nvSpPr>
          <p:spPr>
            <a:xfrm>
              <a:off x="3539675" y="1977100"/>
              <a:ext cx="6350" cy="106050"/>
            </a:xfrm>
            <a:custGeom>
              <a:rect b="b" l="l" r="r" t="t"/>
              <a:pathLst>
                <a:path extrusionOk="0" h="4242" w="254">
                  <a:moveTo>
                    <a:pt x="120" y="1"/>
                  </a:moveTo>
                  <a:cubicBezTo>
                    <a:pt x="57" y="1"/>
                    <a:pt x="1" y="29"/>
                    <a:pt x="29" y="85"/>
                  </a:cubicBezTo>
                  <a:lnTo>
                    <a:pt x="29" y="4241"/>
                  </a:lnTo>
                  <a:lnTo>
                    <a:pt x="254" y="4241"/>
                  </a:lnTo>
                  <a:lnTo>
                    <a:pt x="254" y="85"/>
                  </a:lnTo>
                  <a:cubicBezTo>
                    <a:pt x="254" y="29"/>
                    <a:pt x="183" y="1"/>
                    <a:pt x="120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8" name="Google Shape;1918;p16"/>
            <p:cNvSpPr/>
            <p:nvPr/>
          </p:nvSpPr>
          <p:spPr>
            <a:xfrm>
              <a:off x="3390150" y="2036775"/>
              <a:ext cx="366500" cy="365100"/>
            </a:xfrm>
            <a:custGeom>
              <a:rect b="b" l="l" r="r" t="t"/>
              <a:pathLst>
                <a:path extrusionOk="0" h="14604" w="14660">
                  <a:moveTo>
                    <a:pt x="7976" y="1"/>
                  </a:moveTo>
                  <a:lnTo>
                    <a:pt x="7751" y="731"/>
                  </a:lnTo>
                  <a:cubicBezTo>
                    <a:pt x="8593" y="1012"/>
                    <a:pt x="9324" y="1461"/>
                    <a:pt x="9998" y="2079"/>
                  </a:cubicBezTo>
                  <a:lnTo>
                    <a:pt x="9099" y="2978"/>
                  </a:lnTo>
                  <a:cubicBezTo>
                    <a:pt x="9155" y="2978"/>
                    <a:pt x="9211" y="3034"/>
                    <a:pt x="9267" y="3090"/>
                  </a:cubicBezTo>
                  <a:lnTo>
                    <a:pt x="10166" y="2247"/>
                  </a:lnTo>
                  <a:cubicBezTo>
                    <a:pt x="11121" y="3258"/>
                    <a:pt x="11683" y="4550"/>
                    <a:pt x="11739" y="5954"/>
                  </a:cubicBezTo>
                  <a:lnTo>
                    <a:pt x="10503" y="5954"/>
                  </a:lnTo>
                  <a:lnTo>
                    <a:pt x="10503" y="6123"/>
                  </a:lnTo>
                  <a:lnTo>
                    <a:pt x="10503" y="6179"/>
                  </a:lnTo>
                  <a:lnTo>
                    <a:pt x="11739" y="6179"/>
                  </a:lnTo>
                  <a:cubicBezTo>
                    <a:pt x="11683" y="7583"/>
                    <a:pt x="11121" y="8931"/>
                    <a:pt x="10166" y="9998"/>
                  </a:cubicBezTo>
                  <a:lnTo>
                    <a:pt x="9324" y="9099"/>
                  </a:lnTo>
                  <a:lnTo>
                    <a:pt x="9155" y="9268"/>
                  </a:lnTo>
                  <a:lnTo>
                    <a:pt x="9998" y="10110"/>
                  </a:lnTo>
                  <a:cubicBezTo>
                    <a:pt x="8987" y="11121"/>
                    <a:pt x="7639" y="11683"/>
                    <a:pt x="6235" y="11683"/>
                  </a:cubicBezTo>
                  <a:lnTo>
                    <a:pt x="6235" y="10447"/>
                  </a:lnTo>
                  <a:lnTo>
                    <a:pt x="6010" y="10447"/>
                  </a:lnTo>
                  <a:lnTo>
                    <a:pt x="6010" y="11683"/>
                  </a:lnTo>
                  <a:cubicBezTo>
                    <a:pt x="4550" y="11683"/>
                    <a:pt x="3202" y="11121"/>
                    <a:pt x="2191" y="10110"/>
                  </a:cubicBezTo>
                  <a:lnTo>
                    <a:pt x="3146" y="9212"/>
                  </a:lnTo>
                  <a:lnTo>
                    <a:pt x="2977" y="9043"/>
                  </a:lnTo>
                  <a:lnTo>
                    <a:pt x="2022" y="9942"/>
                  </a:lnTo>
                  <a:cubicBezTo>
                    <a:pt x="1461" y="9324"/>
                    <a:pt x="1011" y="8594"/>
                    <a:pt x="730" y="7752"/>
                  </a:cubicBezTo>
                  <a:lnTo>
                    <a:pt x="0" y="7976"/>
                  </a:lnTo>
                  <a:cubicBezTo>
                    <a:pt x="787" y="10616"/>
                    <a:pt x="3202" y="12469"/>
                    <a:pt x="6010" y="12469"/>
                  </a:cubicBezTo>
                  <a:lnTo>
                    <a:pt x="6010" y="14491"/>
                  </a:lnTo>
                  <a:cubicBezTo>
                    <a:pt x="6010" y="14547"/>
                    <a:pt x="6066" y="14547"/>
                    <a:pt x="6122" y="14604"/>
                  </a:cubicBezTo>
                  <a:cubicBezTo>
                    <a:pt x="6178" y="14604"/>
                    <a:pt x="6178" y="14547"/>
                    <a:pt x="6235" y="14491"/>
                  </a:cubicBezTo>
                  <a:lnTo>
                    <a:pt x="6235" y="12526"/>
                  </a:lnTo>
                  <a:cubicBezTo>
                    <a:pt x="9661" y="12469"/>
                    <a:pt x="12469" y="9661"/>
                    <a:pt x="12525" y="6179"/>
                  </a:cubicBezTo>
                  <a:lnTo>
                    <a:pt x="14547" y="6179"/>
                  </a:lnTo>
                  <a:cubicBezTo>
                    <a:pt x="14603" y="6179"/>
                    <a:pt x="14659" y="6123"/>
                    <a:pt x="14659" y="6067"/>
                  </a:cubicBezTo>
                  <a:cubicBezTo>
                    <a:pt x="14659" y="6010"/>
                    <a:pt x="14603" y="5954"/>
                    <a:pt x="14547" y="5954"/>
                  </a:cubicBezTo>
                  <a:lnTo>
                    <a:pt x="12525" y="5954"/>
                  </a:lnTo>
                  <a:cubicBezTo>
                    <a:pt x="12469" y="4325"/>
                    <a:pt x="11795" y="2753"/>
                    <a:pt x="10672" y="1630"/>
                  </a:cubicBezTo>
                  <a:lnTo>
                    <a:pt x="10672" y="1573"/>
                  </a:lnTo>
                  <a:cubicBezTo>
                    <a:pt x="9885" y="843"/>
                    <a:pt x="8987" y="282"/>
                    <a:pt x="7976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9" name="Google Shape;1919;p16"/>
            <p:cNvSpPr/>
            <p:nvPr/>
          </p:nvSpPr>
          <p:spPr>
            <a:xfrm>
              <a:off x="3238500" y="1894975"/>
              <a:ext cx="659950" cy="590600"/>
            </a:xfrm>
            <a:custGeom>
              <a:rect b="b" l="l" r="r" t="t"/>
              <a:pathLst>
                <a:path extrusionOk="0" h="23624" w="26398">
                  <a:moveTo>
                    <a:pt x="12244" y="0"/>
                  </a:moveTo>
                  <a:lnTo>
                    <a:pt x="12244" y="1067"/>
                  </a:lnTo>
                  <a:lnTo>
                    <a:pt x="12076" y="1067"/>
                  </a:lnTo>
                  <a:cubicBezTo>
                    <a:pt x="11177" y="1067"/>
                    <a:pt x="10223" y="1180"/>
                    <a:pt x="9380" y="1404"/>
                  </a:cubicBezTo>
                  <a:lnTo>
                    <a:pt x="9436" y="1685"/>
                  </a:lnTo>
                  <a:cubicBezTo>
                    <a:pt x="8706" y="1854"/>
                    <a:pt x="7976" y="2134"/>
                    <a:pt x="7302" y="2471"/>
                  </a:cubicBezTo>
                  <a:lnTo>
                    <a:pt x="7190" y="2191"/>
                  </a:lnTo>
                  <a:cubicBezTo>
                    <a:pt x="2303" y="4662"/>
                    <a:pt x="1" y="10334"/>
                    <a:pt x="1798" y="15445"/>
                  </a:cubicBezTo>
                  <a:lnTo>
                    <a:pt x="2079" y="15389"/>
                  </a:lnTo>
                  <a:cubicBezTo>
                    <a:pt x="3580" y="19561"/>
                    <a:pt x="7506" y="22411"/>
                    <a:pt x="11946" y="22411"/>
                  </a:cubicBezTo>
                  <a:cubicBezTo>
                    <a:pt x="11989" y="22411"/>
                    <a:pt x="12033" y="22410"/>
                    <a:pt x="12076" y="22410"/>
                  </a:cubicBezTo>
                  <a:lnTo>
                    <a:pt x="12076" y="20837"/>
                  </a:lnTo>
                  <a:cubicBezTo>
                    <a:pt x="7807" y="20837"/>
                    <a:pt x="4157" y="17861"/>
                    <a:pt x="3314" y="13704"/>
                  </a:cubicBezTo>
                  <a:cubicBezTo>
                    <a:pt x="3202" y="13087"/>
                    <a:pt x="3146" y="12469"/>
                    <a:pt x="3146" y="11907"/>
                  </a:cubicBezTo>
                  <a:lnTo>
                    <a:pt x="2416" y="11907"/>
                  </a:lnTo>
                  <a:cubicBezTo>
                    <a:pt x="2416" y="9380"/>
                    <a:pt x="3427" y="6965"/>
                    <a:pt x="5168" y="5167"/>
                  </a:cubicBezTo>
                  <a:lnTo>
                    <a:pt x="5673" y="5617"/>
                  </a:lnTo>
                  <a:cubicBezTo>
                    <a:pt x="7419" y="3871"/>
                    <a:pt x="9729" y="2952"/>
                    <a:pt x="12141" y="2952"/>
                  </a:cubicBezTo>
                  <a:cubicBezTo>
                    <a:pt x="12677" y="2952"/>
                    <a:pt x="13219" y="2997"/>
                    <a:pt x="13761" y="3089"/>
                  </a:cubicBezTo>
                  <a:lnTo>
                    <a:pt x="13873" y="2415"/>
                  </a:lnTo>
                  <a:cubicBezTo>
                    <a:pt x="14659" y="2528"/>
                    <a:pt x="15390" y="2808"/>
                    <a:pt x="16120" y="3089"/>
                  </a:cubicBezTo>
                  <a:lnTo>
                    <a:pt x="15839" y="3763"/>
                  </a:lnTo>
                  <a:cubicBezTo>
                    <a:pt x="16569" y="4100"/>
                    <a:pt x="17299" y="4550"/>
                    <a:pt x="17917" y="5167"/>
                  </a:cubicBezTo>
                  <a:lnTo>
                    <a:pt x="18366" y="4606"/>
                  </a:lnTo>
                  <a:cubicBezTo>
                    <a:pt x="21624" y="7414"/>
                    <a:pt x="22635" y="12076"/>
                    <a:pt x="20838" y="15951"/>
                  </a:cubicBezTo>
                  <a:lnTo>
                    <a:pt x="21905" y="16456"/>
                  </a:lnTo>
                  <a:cubicBezTo>
                    <a:pt x="22579" y="15052"/>
                    <a:pt x="22916" y="13480"/>
                    <a:pt x="22916" y="11907"/>
                  </a:cubicBezTo>
                  <a:cubicBezTo>
                    <a:pt x="22916" y="6571"/>
                    <a:pt x="19040" y="2078"/>
                    <a:pt x="13817" y="1236"/>
                  </a:cubicBezTo>
                  <a:lnTo>
                    <a:pt x="13817" y="1236"/>
                  </a:lnTo>
                  <a:cubicBezTo>
                    <a:pt x="21006" y="2247"/>
                    <a:pt x="25106" y="10110"/>
                    <a:pt x="21849" y="16625"/>
                  </a:cubicBezTo>
                  <a:cubicBezTo>
                    <a:pt x="19925" y="20505"/>
                    <a:pt x="16083" y="22583"/>
                    <a:pt x="12195" y="22583"/>
                  </a:cubicBezTo>
                  <a:cubicBezTo>
                    <a:pt x="9498" y="22583"/>
                    <a:pt x="6779" y="21583"/>
                    <a:pt x="4662" y="19489"/>
                  </a:cubicBezTo>
                  <a:lnTo>
                    <a:pt x="3876" y="20163"/>
                  </a:lnTo>
                  <a:cubicBezTo>
                    <a:pt x="6229" y="22516"/>
                    <a:pt x="9231" y="23623"/>
                    <a:pt x="12200" y="23623"/>
                  </a:cubicBezTo>
                  <a:cubicBezTo>
                    <a:pt x="16742" y="23623"/>
                    <a:pt x="21204" y="21031"/>
                    <a:pt x="23140" y="16344"/>
                  </a:cubicBezTo>
                  <a:cubicBezTo>
                    <a:pt x="26398" y="8537"/>
                    <a:pt x="20669" y="0"/>
                    <a:pt x="12244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0" name="Google Shape;1920;p16"/>
            <p:cNvSpPr/>
            <p:nvPr/>
          </p:nvSpPr>
          <p:spPr>
            <a:xfrm>
              <a:off x="3560050" y="2137875"/>
              <a:ext cx="33725" cy="33725"/>
            </a:xfrm>
            <a:custGeom>
              <a:rect b="b" l="l" r="r" t="t"/>
              <a:pathLst>
                <a:path extrusionOk="0" h="1349" w="1349">
                  <a:moveTo>
                    <a:pt x="1067" y="1"/>
                  </a:moveTo>
                  <a:lnTo>
                    <a:pt x="0" y="1068"/>
                  </a:lnTo>
                  <a:cubicBezTo>
                    <a:pt x="113" y="1124"/>
                    <a:pt x="225" y="1236"/>
                    <a:pt x="281" y="1349"/>
                  </a:cubicBezTo>
                  <a:lnTo>
                    <a:pt x="1348" y="281"/>
                  </a:lnTo>
                  <a:lnTo>
                    <a:pt x="106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1" name="Google Shape;1921;p16"/>
            <p:cNvSpPr/>
            <p:nvPr/>
          </p:nvSpPr>
          <p:spPr>
            <a:xfrm>
              <a:off x="3489850" y="2208075"/>
              <a:ext cx="32300" cy="33725"/>
            </a:xfrm>
            <a:custGeom>
              <a:rect b="b" l="l" r="r" t="t"/>
              <a:pathLst>
                <a:path extrusionOk="0" h="1349" w="1292">
                  <a:moveTo>
                    <a:pt x="1011" y="1"/>
                  </a:moveTo>
                  <a:lnTo>
                    <a:pt x="0" y="1068"/>
                  </a:lnTo>
                  <a:lnTo>
                    <a:pt x="281" y="1349"/>
                  </a:lnTo>
                  <a:lnTo>
                    <a:pt x="1292" y="282"/>
                  </a:lnTo>
                  <a:cubicBezTo>
                    <a:pt x="1179" y="226"/>
                    <a:pt x="1067" y="113"/>
                    <a:pt x="1011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2" name="Google Shape;1922;p16"/>
            <p:cNvSpPr/>
            <p:nvPr/>
          </p:nvSpPr>
          <p:spPr>
            <a:xfrm>
              <a:off x="3561450" y="2208075"/>
              <a:ext cx="32325" cy="33725"/>
            </a:xfrm>
            <a:custGeom>
              <a:rect b="b" l="l" r="r" t="t"/>
              <a:pathLst>
                <a:path extrusionOk="0" h="1349" w="1293">
                  <a:moveTo>
                    <a:pt x="281" y="1"/>
                  </a:moveTo>
                  <a:cubicBezTo>
                    <a:pt x="169" y="113"/>
                    <a:pt x="57" y="226"/>
                    <a:pt x="0" y="338"/>
                  </a:cubicBezTo>
                  <a:lnTo>
                    <a:pt x="1011" y="1349"/>
                  </a:lnTo>
                  <a:lnTo>
                    <a:pt x="1292" y="1068"/>
                  </a:lnTo>
                  <a:lnTo>
                    <a:pt x="28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3" name="Google Shape;1923;p16"/>
            <p:cNvSpPr/>
            <p:nvPr/>
          </p:nvSpPr>
          <p:spPr>
            <a:xfrm>
              <a:off x="3489850" y="2137875"/>
              <a:ext cx="33700" cy="33725"/>
            </a:xfrm>
            <a:custGeom>
              <a:rect b="b" l="l" r="r" t="t"/>
              <a:pathLst>
                <a:path extrusionOk="0" h="1349" w="1348">
                  <a:moveTo>
                    <a:pt x="281" y="1"/>
                  </a:moveTo>
                  <a:lnTo>
                    <a:pt x="0" y="281"/>
                  </a:lnTo>
                  <a:lnTo>
                    <a:pt x="1067" y="1349"/>
                  </a:lnTo>
                  <a:cubicBezTo>
                    <a:pt x="1123" y="1236"/>
                    <a:pt x="1236" y="1124"/>
                    <a:pt x="1348" y="1068"/>
                  </a:cubicBezTo>
                  <a:lnTo>
                    <a:pt x="28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4" name="Google Shape;1924;p16"/>
            <p:cNvSpPr/>
            <p:nvPr/>
          </p:nvSpPr>
          <p:spPr>
            <a:xfrm>
              <a:off x="3519325" y="2168775"/>
              <a:ext cx="51975" cy="44500"/>
            </a:xfrm>
            <a:custGeom>
              <a:rect b="b" l="l" r="r" t="t"/>
              <a:pathLst>
                <a:path extrusionOk="0" h="1780" w="2079">
                  <a:moveTo>
                    <a:pt x="899" y="0"/>
                  </a:moveTo>
                  <a:cubicBezTo>
                    <a:pt x="394" y="0"/>
                    <a:pt x="0" y="393"/>
                    <a:pt x="0" y="843"/>
                  </a:cubicBezTo>
                  <a:cubicBezTo>
                    <a:pt x="0" y="1414"/>
                    <a:pt x="440" y="1779"/>
                    <a:pt x="898" y="1779"/>
                  </a:cubicBezTo>
                  <a:cubicBezTo>
                    <a:pt x="1115" y="1779"/>
                    <a:pt x="1336" y="1697"/>
                    <a:pt x="1517" y="1517"/>
                  </a:cubicBezTo>
                  <a:cubicBezTo>
                    <a:pt x="2079" y="955"/>
                    <a:pt x="1685" y="0"/>
                    <a:pt x="899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5" name="Google Shape;1925;p16"/>
            <p:cNvSpPr/>
            <p:nvPr/>
          </p:nvSpPr>
          <p:spPr>
            <a:xfrm>
              <a:off x="2634725" y="2247400"/>
              <a:ext cx="370725" cy="209250"/>
            </a:xfrm>
            <a:custGeom>
              <a:rect b="b" l="l" r="r" t="t"/>
              <a:pathLst>
                <a:path extrusionOk="0" h="8370" w="14829">
                  <a:moveTo>
                    <a:pt x="11627" y="0"/>
                  </a:moveTo>
                  <a:lnTo>
                    <a:pt x="6965" y="8201"/>
                  </a:lnTo>
                  <a:lnTo>
                    <a:pt x="1" y="8201"/>
                  </a:lnTo>
                  <a:lnTo>
                    <a:pt x="1" y="8369"/>
                  </a:lnTo>
                  <a:lnTo>
                    <a:pt x="7078" y="8369"/>
                  </a:lnTo>
                  <a:lnTo>
                    <a:pt x="11739" y="169"/>
                  </a:lnTo>
                  <a:lnTo>
                    <a:pt x="14828" y="169"/>
                  </a:lnTo>
                  <a:lnTo>
                    <a:pt x="1482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6" name="Google Shape;1926;p16"/>
            <p:cNvSpPr/>
            <p:nvPr/>
          </p:nvSpPr>
          <p:spPr>
            <a:xfrm>
              <a:off x="2624900" y="2438350"/>
              <a:ext cx="28100" cy="28125"/>
            </a:xfrm>
            <a:custGeom>
              <a:rect b="b" l="l" r="r" t="t"/>
              <a:pathLst>
                <a:path extrusionOk="0" h="1125" w="1124">
                  <a:moveTo>
                    <a:pt x="1" y="1"/>
                  </a:moveTo>
                  <a:lnTo>
                    <a:pt x="1" y="1124"/>
                  </a:lnTo>
                  <a:lnTo>
                    <a:pt x="1124" y="1124"/>
                  </a:lnTo>
                  <a:lnTo>
                    <a:pt x="1124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7" name="Google Shape;1927;p16"/>
            <p:cNvSpPr/>
            <p:nvPr/>
          </p:nvSpPr>
          <p:spPr>
            <a:xfrm>
              <a:off x="2997000" y="2236175"/>
              <a:ext cx="26700" cy="26700"/>
            </a:xfrm>
            <a:custGeom>
              <a:rect b="b" l="l" r="r" t="t"/>
              <a:pathLst>
                <a:path extrusionOk="0" h="1068" w="1068">
                  <a:moveTo>
                    <a:pt x="0" y="0"/>
                  </a:moveTo>
                  <a:lnTo>
                    <a:pt x="0" y="1067"/>
                  </a:lnTo>
                  <a:lnTo>
                    <a:pt x="1067" y="1067"/>
                  </a:lnTo>
                  <a:lnTo>
                    <a:pt x="106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8" name="Google Shape;1928;p16"/>
            <p:cNvSpPr/>
            <p:nvPr/>
          </p:nvSpPr>
          <p:spPr>
            <a:xfrm>
              <a:off x="4052875" y="1882325"/>
              <a:ext cx="754050" cy="563075"/>
            </a:xfrm>
            <a:custGeom>
              <a:rect b="b" l="l" r="r" t="t"/>
              <a:pathLst>
                <a:path extrusionOk="0" h="22523" w="30162">
                  <a:moveTo>
                    <a:pt x="26960" y="1"/>
                  </a:moveTo>
                  <a:lnTo>
                    <a:pt x="12750" y="22354"/>
                  </a:lnTo>
                  <a:lnTo>
                    <a:pt x="1" y="22354"/>
                  </a:lnTo>
                  <a:lnTo>
                    <a:pt x="1" y="22523"/>
                  </a:lnTo>
                  <a:lnTo>
                    <a:pt x="12863" y="22523"/>
                  </a:lnTo>
                  <a:lnTo>
                    <a:pt x="27072" y="225"/>
                  </a:lnTo>
                  <a:lnTo>
                    <a:pt x="30161" y="225"/>
                  </a:lnTo>
                  <a:lnTo>
                    <a:pt x="3016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9" name="Google Shape;1929;p16"/>
            <p:cNvSpPr/>
            <p:nvPr/>
          </p:nvSpPr>
          <p:spPr>
            <a:xfrm>
              <a:off x="4044450" y="2427125"/>
              <a:ext cx="26725" cy="28100"/>
            </a:xfrm>
            <a:custGeom>
              <a:rect b="b" l="l" r="r" t="t"/>
              <a:pathLst>
                <a:path extrusionOk="0" h="1124" w="1069">
                  <a:moveTo>
                    <a:pt x="1" y="1"/>
                  </a:moveTo>
                  <a:lnTo>
                    <a:pt x="1" y="1124"/>
                  </a:lnTo>
                  <a:lnTo>
                    <a:pt x="1068" y="1124"/>
                  </a:lnTo>
                  <a:lnTo>
                    <a:pt x="1068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0" name="Google Shape;1930;p16"/>
            <p:cNvSpPr/>
            <p:nvPr/>
          </p:nvSpPr>
          <p:spPr>
            <a:xfrm>
              <a:off x="4798475" y="1871100"/>
              <a:ext cx="28100" cy="28100"/>
            </a:xfrm>
            <a:custGeom>
              <a:rect b="b" l="l" r="r" t="t"/>
              <a:pathLst>
                <a:path extrusionOk="0" h="1124" w="1124">
                  <a:moveTo>
                    <a:pt x="0" y="0"/>
                  </a:moveTo>
                  <a:lnTo>
                    <a:pt x="0" y="1124"/>
                  </a:lnTo>
                  <a:lnTo>
                    <a:pt x="1124" y="1124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1" name="Google Shape;1931;p16"/>
            <p:cNvSpPr/>
            <p:nvPr/>
          </p:nvSpPr>
          <p:spPr>
            <a:xfrm>
              <a:off x="2660000" y="1812125"/>
              <a:ext cx="91300" cy="636100"/>
            </a:xfrm>
            <a:custGeom>
              <a:rect b="b" l="l" r="r" t="t"/>
              <a:pathLst>
                <a:path extrusionOk="0" h="25444" w="3652">
                  <a:moveTo>
                    <a:pt x="1" y="0"/>
                  </a:moveTo>
                  <a:lnTo>
                    <a:pt x="1" y="14322"/>
                  </a:lnTo>
                  <a:lnTo>
                    <a:pt x="3483" y="18085"/>
                  </a:lnTo>
                  <a:lnTo>
                    <a:pt x="3483" y="25443"/>
                  </a:lnTo>
                  <a:lnTo>
                    <a:pt x="3652" y="25443"/>
                  </a:lnTo>
                  <a:lnTo>
                    <a:pt x="3652" y="18029"/>
                  </a:lnTo>
                  <a:lnTo>
                    <a:pt x="169" y="14210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2" name="Google Shape;1932;p16"/>
            <p:cNvSpPr/>
            <p:nvPr/>
          </p:nvSpPr>
          <p:spPr>
            <a:xfrm>
              <a:off x="2735825" y="2436950"/>
              <a:ext cx="28100" cy="28100"/>
            </a:xfrm>
            <a:custGeom>
              <a:rect b="b" l="l" r="r" t="t"/>
              <a:pathLst>
                <a:path extrusionOk="0" h="1124" w="1124">
                  <a:moveTo>
                    <a:pt x="1" y="1"/>
                  </a:moveTo>
                  <a:lnTo>
                    <a:pt x="1" y="1124"/>
                  </a:lnTo>
                  <a:lnTo>
                    <a:pt x="1124" y="1124"/>
                  </a:lnTo>
                  <a:lnTo>
                    <a:pt x="1124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3" name="Google Shape;1933;p16"/>
            <p:cNvSpPr/>
            <p:nvPr/>
          </p:nvSpPr>
          <p:spPr>
            <a:xfrm>
              <a:off x="4229800" y="1924450"/>
              <a:ext cx="61800" cy="520950"/>
            </a:xfrm>
            <a:custGeom>
              <a:rect b="b" l="l" r="r" t="t"/>
              <a:pathLst>
                <a:path extrusionOk="0" h="20838" w="2472">
                  <a:moveTo>
                    <a:pt x="1" y="1"/>
                  </a:moveTo>
                  <a:lnTo>
                    <a:pt x="1" y="169"/>
                  </a:lnTo>
                  <a:lnTo>
                    <a:pt x="2303" y="169"/>
                  </a:lnTo>
                  <a:lnTo>
                    <a:pt x="2303" y="20838"/>
                  </a:lnTo>
                  <a:lnTo>
                    <a:pt x="2472" y="20838"/>
                  </a:lnTo>
                  <a:lnTo>
                    <a:pt x="2472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4" name="Google Shape;1934;p16"/>
            <p:cNvSpPr/>
            <p:nvPr/>
          </p:nvSpPr>
          <p:spPr>
            <a:xfrm>
              <a:off x="4205925" y="1910425"/>
              <a:ext cx="28125" cy="28100"/>
            </a:xfrm>
            <a:custGeom>
              <a:rect b="b" l="l" r="r" t="t"/>
              <a:pathLst>
                <a:path extrusionOk="0" h="1124" w="1125">
                  <a:moveTo>
                    <a:pt x="1" y="0"/>
                  </a:moveTo>
                  <a:lnTo>
                    <a:pt x="1" y="1123"/>
                  </a:lnTo>
                  <a:lnTo>
                    <a:pt x="1124" y="1123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5" name="Google Shape;1935;p16"/>
            <p:cNvSpPr/>
            <p:nvPr/>
          </p:nvSpPr>
          <p:spPr>
            <a:xfrm>
              <a:off x="4274725" y="2425725"/>
              <a:ext cx="28125" cy="28100"/>
            </a:xfrm>
            <a:custGeom>
              <a:rect b="b" l="l" r="r" t="t"/>
              <a:pathLst>
                <a:path extrusionOk="0" h="1124" w="1125">
                  <a:moveTo>
                    <a:pt x="1" y="0"/>
                  </a:moveTo>
                  <a:lnTo>
                    <a:pt x="1" y="1124"/>
                  </a:lnTo>
                  <a:lnTo>
                    <a:pt x="1124" y="1124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6" name="Google Shape;1936;p16"/>
            <p:cNvSpPr/>
            <p:nvPr/>
          </p:nvSpPr>
          <p:spPr>
            <a:xfrm>
              <a:off x="3641475" y="2257225"/>
              <a:ext cx="35125" cy="47775"/>
            </a:xfrm>
            <a:custGeom>
              <a:rect b="b" l="l" r="r" t="t"/>
              <a:pathLst>
                <a:path extrusionOk="0" h="1911" w="1405">
                  <a:moveTo>
                    <a:pt x="1405" y="955"/>
                  </a:moveTo>
                  <a:cubicBezTo>
                    <a:pt x="1405" y="1910"/>
                    <a:pt x="1" y="1910"/>
                    <a:pt x="1" y="955"/>
                  </a:cubicBezTo>
                  <a:cubicBezTo>
                    <a:pt x="1" y="1"/>
                    <a:pt x="1405" y="1"/>
                    <a:pt x="1405" y="955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7" name="Google Shape;1937;p16"/>
            <p:cNvSpPr/>
            <p:nvPr/>
          </p:nvSpPr>
          <p:spPr>
            <a:xfrm>
              <a:off x="3645700" y="2272675"/>
              <a:ext cx="22475" cy="22500"/>
            </a:xfrm>
            <a:custGeom>
              <a:rect b="b" l="l" r="r" t="t"/>
              <a:pathLst>
                <a:path extrusionOk="0" h="900" w="899">
                  <a:moveTo>
                    <a:pt x="899" y="337"/>
                  </a:moveTo>
                  <a:cubicBezTo>
                    <a:pt x="899" y="899"/>
                    <a:pt x="0" y="0"/>
                    <a:pt x="562" y="0"/>
                  </a:cubicBezTo>
                  <a:cubicBezTo>
                    <a:pt x="730" y="0"/>
                    <a:pt x="899" y="169"/>
                    <a:pt x="899" y="337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8" name="Google Shape;1938;p16"/>
            <p:cNvSpPr/>
            <p:nvPr/>
          </p:nvSpPr>
          <p:spPr>
            <a:xfrm>
              <a:off x="3238500" y="2196850"/>
              <a:ext cx="68825" cy="68825"/>
            </a:xfrm>
            <a:custGeom>
              <a:rect b="b" l="l" r="r" t="t"/>
              <a:pathLst>
                <a:path extrusionOk="0" h="2753" w="2753">
                  <a:moveTo>
                    <a:pt x="2640" y="1686"/>
                  </a:moveTo>
                  <a:cubicBezTo>
                    <a:pt x="2753" y="675"/>
                    <a:pt x="1573" y="1"/>
                    <a:pt x="787" y="675"/>
                  </a:cubicBezTo>
                  <a:cubicBezTo>
                    <a:pt x="1" y="1292"/>
                    <a:pt x="394" y="2584"/>
                    <a:pt x="1405" y="2696"/>
                  </a:cubicBezTo>
                  <a:cubicBezTo>
                    <a:pt x="2022" y="2753"/>
                    <a:pt x="2584" y="2303"/>
                    <a:pt x="2696" y="1686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9" name="Google Shape;1939;p16"/>
            <p:cNvSpPr/>
            <p:nvPr/>
          </p:nvSpPr>
          <p:spPr>
            <a:xfrm>
              <a:off x="3253950" y="2216500"/>
              <a:ext cx="42150" cy="37950"/>
            </a:xfrm>
            <a:custGeom>
              <a:rect b="b" l="l" r="r" t="t"/>
              <a:pathLst>
                <a:path extrusionOk="0" h="1518" w="1686">
                  <a:moveTo>
                    <a:pt x="1629" y="843"/>
                  </a:moveTo>
                  <a:cubicBezTo>
                    <a:pt x="1685" y="394"/>
                    <a:pt x="1404" y="57"/>
                    <a:pt x="955" y="1"/>
                  </a:cubicBezTo>
                  <a:lnTo>
                    <a:pt x="899" y="1"/>
                  </a:lnTo>
                  <a:cubicBezTo>
                    <a:pt x="0" y="113"/>
                    <a:pt x="0" y="1405"/>
                    <a:pt x="899" y="1517"/>
                  </a:cubicBezTo>
                  <a:lnTo>
                    <a:pt x="955" y="1517"/>
                  </a:lnTo>
                  <a:cubicBezTo>
                    <a:pt x="1292" y="1461"/>
                    <a:pt x="1573" y="1180"/>
                    <a:pt x="1629" y="843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0" name="Google Shape;1940;p16"/>
            <p:cNvSpPr/>
            <p:nvPr/>
          </p:nvSpPr>
          <p:spPr>
            <a:xfrm>
              <a:off x="3266575" y="2224925"/>
              <a:ext cx="19700" cy="21100"/>
            </a:xfrm>
            <a:custGeom>
              <a:rect b="b" l="l" r="r" t="t"/>
              <a:pathLst>
                <a:path extrusionOk="0" h="844" w="788">
                  <a:moveTo>
                    <a:pt x="787" y="450"/>
                  </a:moveTo>
                  <a:cubicBezTo>
                    <a:pt x="787" y="226"/>
                    <a:pt x="619" y="57"/>
                    <a:pt x="450" y="57"/>
                  </a:cubicBezTo>
                  <a:cubicBezTo>
                    <a:pt x="226" y="1"/>
                    <a:pt x="1" y="169"/>
                    <a:pt x="1" y="394"/>
                  </a:cubicBezTo>
                  <a:cubicBezTo>
                    <a:pt x="1" y="619"/>
                    <a:pt x="113" y="787"/>
                    <a:pt x="338" y="787"/>
                  </a:cubicBezTo>
                  <a:cubicBezTo>
                    <a:pt x="563" y="843"/>
                    <a:pt x="731" y="675"/>
                    <a:pt x="787" y="45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1" name="Google Shape;1941;p16"/>
            <p:cNvSpPr/>
            <p:nvPr/>
          </p:nvSpPr>
          <p:spPr>
            <a:xfrm>
              <a:off x="3269400" y="2234775"/>
              <a:ext cx="5625" cy="7025"/>
            </a:xfrm>
            <a:custGeom>
              <a:rect b="b" l="l" r="r" t="t"/>
              <a:pathLst>
                <a:path extrusionOk="0" h="281" w="225">
                  <a:moveTo>
                    <a:pt x="225" y="112"/>
                  </a:moveTo>
                  <a:cubicBezTo>
                    <a:pt x="169" y="0"/>
                    <a:pt x="0" y="0"/>
                    <a:pt x="0" y="112"/>
                  </a:cubicBezTo>
                  <a:cubicBezTo>
                    <a:pt x="0" y="225"/>
                    <a:pt x="0" y="281"/>
                    <a:pt x="113" y="281"/>
                  </a:cubicBezTo>
                  <a:cubicBezTo>
                    <a:pt x="169" y="281"/>
                    <a:pt x="225" y="225"/>
                    <a:pt x="225" y="169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42" name="Google Shape;1942;p16"/>
          <p:cNvGrpSpPr/>
          <p:nvPr/>
        </p:nvGrpSpPr>
        <p:grpSpPr>
          <a:xfrm flipH="1">
            <a:off x="79" y="56"/>
            <a:ext cx="9143721" cy="2251922"/>
            <a:chOff x="-347225" y="-1310325"/>
            <a:chExt cx="7672194" cy="1889514"/>
          </a:xfrm>
        </p:grpSpPr>
        <p:sp>
          <p:nvSpPr>
            <p:cNvPr id="1943" name="Google Shape;1943;p16"/>
            <p:cNvSpPr/>
            <p:nvPr/>
          </p:nvSpPr>
          <p:spPr>
            <a:xfrm>
              <a:off x="1908395" y="18533"/>
              <a:ext cx="98243" cy="116656"/>
            </a:xfrm>
            <a:custGeom>
              <a:rect b="b" l="l" r="r" t="t"/>
              <a:pathLst>
                <a:path extrusionOk="0" h="2135" w="1798">
                  <a:moveTo>
                    <a:pt x="0" y="0"/>
                  </a:moveTo>
                  <a:lnTo>
                    <a:pt x="0" y="2134"/>
                  </a:lnTo>
                  <a:lnTo>
                    <a:pt x="1797" y="2134"/>
                  </a:lnTo>
                  <a:lnTo>
                    <a:pt x="179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4" name="Google Shape;1944;p16"/>
            <p:cNvSpPr/>
            <p:nvPr/>
          </p:nvSpPr>
          <p:spPr>
            <a:xfrm>
              <a:off x="2046472" y="18533"/>
              <a:ext cx="92123" cy="116656"/>
            </a:xfrm>
            <a:custGeom>
              <a:rect b="b" l="l" r="r" t="t"/>
              <a:pathLst>
                <a:path extrusionOk="0" h="2135" w="1686">
                  <a:moveTo>
                    <a:pt x="0" y="0"/>
                  </a:moveTo>
                  <a:lnTo>
                    <a:pt x="0" y="2134"/>
                  </a:lnTo>
                  <a:lnTo>
                    <a:pt x="1685" y="2134"/>
                  </a:lnTo>
                  <a:lnTo>
                    <a:pt x="168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5" name="Google Shape;1945;p16"/>
            <p:cNvSpPr/>
            <p:nvPr/>
          </p:nvSpPr>
          <p:spPr>
            <a:xfrm>
              <a:off x="2184549" y="18533"/>
              <a:ext cx="89063" cy="116656"/>
            </a:xfrm>
            <a:custGeom>
              <a:rect b="b" l="l" r="r" t="t"/>
              <a:pathLst>
                <a:path extrusionOk="0" h="2135" w="1630">
                  <a:moveTo>
                    <a:pt x="1" y="0"/>
                  </a:moveTo>
                  <a:lnTo>
                    <a:pt x="1" y="2134"/>
                  </a:lnTo>
                  <a:lnTo>
                    <a:pt x="1630" y="2134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6" name="Google Shape;1946;p16"/>
            <p:cNvSpPr/>
            <p:nvPr/>
          </p:nvSpPr>
          <p:spPr>
            <a:xfrm>
              <a:off x="2319620" y="18533"/>
              <a:ext cx="89009" cy="116656"/>
            </a:xfrm>
            <a:custGeom>
              <a:rect b="b" l="l" r="r" t="t"/>
              <a:pathLst>
                <a:path extrusionOk="0" h="2135" w="1629">
                  <a:moveTo>
                    <a:pt x="0" y="0"/>
                  </a:moveTo>
                  <a:lnTo>
                    <a:pt x="0" y="2134"/>
                  </a:lnTo>
                  <a:lnTo>
                    <a:pt x="1629" y="2134"/>
                  </a:lnTo>
                  <a:lnTo>
                    <a:pt x="162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7" name="Google Shape;1947;p16"/>
            <p:cNvSpPr/>
            <p:nvPr/>
          </p:nvSpPr>
          <p:spPr>
            <a:xfrm>
              <a:off x="2457697" y="18533"/>
              <a:ext cx="82889" cy="116656"/>
            </a:xfrm>
            <a:custGeom>
              <a:rect b="b" l="l" r="r" t="t"/>
              <a:pathLst>
                <a:path extrusionOk="0" h="2135" w="1517">
                  <a:moveTo>
                    <a:pt x="1" y="0"/>
                  </a:moveTo>
                  <a:lnTo>
                    <a:pt x="1" y="2134"/>
                  </a:lnTo>
                  <a:lnTo>
                    <a:pt x="1517" y="2134"/>
                  </a:lnTo>
                  <a:lnTo>
                    <a:pt x="151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8" name="Google Shape;1948;p16"/>
            <p:cNvSpPr/>
            <p:nvPr/>
          </p:nvSpPr>
          <p:spPr>
            <a:xfrm>
              <a:off x="2595774" y="18533"/>
              <a:ext cx="79884" cy="116656"/>
            </a:xfrm>
            <a:custGeom>
              <a:rect b="b" l="l" r="r" t="t"/>
              <a:pathLst>
                <a:path extrusionOk="0" h="2135" w="1462">
                  <a:moveTo>
                    <a:pt x="1" y="0"/>
                  </a:moveTo>
                  <a:lnTo>
                    <a:pt x="1" y="2134"/>
                  </a:lnTo>
                  <a:lnTo>
                    <a:pt x="1461" y="2134"/>
                  </a:lnTo>
                  <a:lnTo>
                    <a:pt x="146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9" name="Google Shape;1949;p16"/>
            <p:cNvSpPr/>
            <p:nvPr/>
          </p:nvSpPr>
          <p:spPr>
            <a:xfrm>
              <a:off x="2730846" y="18533"/>
              <a:ext cx="76769" cy="116656"/>
            </a:xfrm>
            <a:custGeom>
              <a:rect b="b" l="l" r="r" t="t"/>
              <a:pathLst>
                <a:path extrusionOk="0" h="2135" w="1405">
                  <a:moveTo>
                    <a:pt x="0" y="0"/>
                  </a:moveTo>
                  <a:lnTo>
                    <a:pt x="0" y="2134"/>
                  </a:lnTo>
                  <a:lnTo>
                    <a:pt x="1404" y="2134"/>
                  </a:lnTo>
                  <a:lnTo>
                    <a:pt x="140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0" name="Google Shape;1950;p16"/>
            <p:cNvSpPr/>
            <p:nvPr/>
          </p:nvSpPr>
          <p:spPr>
            <a:xfrm>
              <a:off x="2868922" y="18533"/>
              <a:ext cx="73709" cy="116656"/>
            </a:xfrm>
            <a:custGeom>
              <a:rect b="b" l="l" r="r" t="t"/>
              <a:pathLst>
                <a:path extrusionOk="0" h="2135" w="1349">
                  <a:moveTo>
                    <a:pt x="1" y="0"/>
                  </a:moveTo>
                  <a:lnTo>
                    <a:pt x="1" y="2134"/>
                  </a:lnTo>
                  <a:lnTo>
                    <a:pt x="1348" y="2134"/>
                  </a:lnTo>
                  <a:lnTo>
                    <a:pt x="134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1" name="Google Shape;1951;p16"/>
            <p:cNvSpPr/>
            <p:nvPr/>
          </p:nvSpPr>
          <p:spPr>
            <a:xfrm>
              <a:off x="3003939" y="18533"/>
              <a:ext cx="70650" cy="116656"/>
            </a:xfrm>
            <a:custGeom>
              <a:rect b="b" l="l" r="r" t="t"/>
              <a:pathLst>
                <a:path extrusionOk="0" h="2135" w="1293">
                  <a:moveTo>
                    <a:pt x="1" y="0"/>
                  </a:moveTo>
                  <a:lnTo>
                    <a:pt x="1" y="2134"/>
                  </a:lnTo>
                  <a:lnTo>
                    <a:pt x="1293" y="2134"/>
                  </a:lnTo>
                  <a:lnTo>
                    <a:pt x="129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2" name="Google Shape;1952;p16"/>
            <p:cNvSpPr/>
            <p:nvPr/>
          </p:nvSpPr>
          <p:spPr>
            <a:xfrm>
              <a:off x="3142071" y="18533"/>
              <a:ext cx="67535" cy="116656"/>
            </a:xfrm>
            <a:custGeom>
              <a:rect b="b" l="l" r="r" t="t"/>
              <a:pathLst>
                <a:path extrusionOk="0" h="2135" w="1236">
                  <a:moveTo>
                    <a:pt x="0" y="0"/>
                  </a:moveTo>
                  <a:lnTo>
                    <a:pt x="0" y="2134"/>
                  </a:lnTo>
                  <a:lnTo>
                    <a:pt x="1236" y="2134"/>
                  </a:lnTo>
                  <a:lnTo>
                    <a:pt x="1236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3" name="Google Shape;1953;p16"/>
            <p:cNvSpPr/>
            <p:nvPr/>
          </p:nvSpPr>
          <p:spPr>
            <a:xfrm>
              <a:off x="3280148" y="18533"/>
              <a:ext cx="61415" cy="116656"/>
            </a:xfrm>
            <a:custGeom>
              <a:rect b="b" l="l" r="r" t="t"/>
              <a:pathLst>
                <a:path extrusionOk="0" h="2135" w="1124">
                  <a:moveTo>
                    <a:pt x="1" y="0"/>
                  </a:moveTo>
                  <a:lnTo>
                    <a:pt x="1" y="2134"/>
                  </a:lnTo>
                  <a:lnTo>
                    <a:pt x="1124" y="2134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4" name="Google Shape;1954;p16"/>
            <p:cNvSpPr/>
            <p:nvPr/>
          </p:nvSpPr>
          <p:spPr>
            <a:xfrm>
              <a:off x="3415165" y="18533"/>
              <a:ext cx="61470" cy="116656"/>
            </a:xfrm>
            <a:custGeom>
              <a:rect b="b" l="l" r="r" t="t"/>
              <a:pathLst>
                <a:path extrusionOk="0" h="2135" w="1125">
                  <a:moveTo>
                    <a:pt x="1" y="0"/>
                  </a:moveTo>
                  <a:lnTo>
                    <a:pt x="1" y="2134"/>
                  </a:lnTo>
                  <a:lnTo>
                    <a:pt x="1124" y="2134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5" name="Google Shape;1955;p16"/>
            <p:cNvSpPr/>
            <p:nvPr/>
          </p:nvSpPr>
          <p:spPr>
            <a:xfrm>
              <a:off x="3553296" y="18533"/>
              <a:ext cx="58356" cy="116656"/>
            </a:xfrm>
            <a:custGeom>
              <a:rect b="b" l="l" r="r" t="t"/>
              <a:pathLst>
                <a:path extrusionOk="0" h="2135" w="1068">
                  <a:moveTo>
                    <a:pt x="0" y="0"/>
                  </a:moveTo>
                  <a:lnTo>
                    <a:pt x="0" y="2134"/>
                  </a:lnTo>
                  <a:lnTo>
                    <a:pt x="1067" y="2134"/>
                  </a:lnTo>
                  <a:lnTo>
                    <a:pt x="106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6" name="Google Shape;1956;p16"/>
            <p:cNvSpPr/>
            <p:nvPr/>
          </p:nvSpPr>
          <p:spPr>
            <a:xfrm>
              <a:off x="3691373" y="18533"/>
              <a:ext cx="52236" cy="116656"/>
            </a:xfrm>
            <a:custGeom>
              <a:rect b="b" l="l" r="r" t="t"/>
              <a:pathLst>
                <a:path extrusionOk="0" h="2135" w="956">
                  <a:moveTo>
                    <a:pt x="1" y="0"/>
                  </a:moveTo>
                  <a:lnTo>
                    <a:pt x="1" y="2134"/>
                  </a:lnTo>
                  <a:lnTo>
                    <a:pt x="955" y="2134"/>
                  </a:lnTo>
                  <a:lnTo>
                    <a:pt x="95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7" name="Google Shape;1957;p16"/>
            <p:cNvSpPr/>
            <p:nvPr/>
          </p:nvSpPr>
          <p:spPr>
            <a:xfrm>
              <a:off x="3826390" y="18533"/>
              <a:ext cx="52236" cy="116656"/>
            </a:xfrm>
            <a:custGeom>
              <a:rect b="b" l="l" r="r" t="t"/>
              <a:pathLst>
                <a:path extrusionOk="0" h="2135" w="956">
                  <a:moveTo>
                    <a:pt x="1" y="0"/>
                  </a:moveTo>
                  <a:lnTo>
                    <a:pt x="1" y="2134"/>
                  </a:lnTo>
                  <a:lnTo>
                    <a:pt x="956" y="2134"/>
                  </a:lnTo>
                  <a:lnTo>
                    <a:pt x="956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8" name="Google Shape;1958;p16"/>
            <p:cNvSpPr/>
            <p:nvPr/>
          </p:nvSpPr>
          <p:spPr>
            <a:xfrm>
              <a:off x="3964522" y="18533"/>
              <a:ext cx="46062" cy="116656"/>
            </a:xfrm>
            <a:custGeom>
              <a:rect b="b" l="l" r="r" t="t"/>
              <a:pathLst>
                <a:path extrusionOk="0" h="2135" w="843">
                  <a:moveTo>
                    <a:pt x="0" y="0"/>
                  </a:moveTo>
                  <a:lnTo>
                    <a:pt x="0" y="2134"/>
                  </a:lnTo>
                  <a:lnTo>
                    <a:pt x="843" y="2134"/>
                  </a:lnTo>
                  <a:lnTo>
                    <a:pt x="84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9" name="Google Shape;1959;p16"/>
            <p:cNvSpPr/>
            <p:nvPr/>
          </p:nvSpPr>
          <p:spPr>
            <a:xfrm>
              <a:off x="4099539" y="18533"/>
              <a:ext cx="46062" cy="116656"/>
            </a:xfrm>
            <a:custGeom>
              <a:rect b="b" l="l" r="r" t="t"/>
              <a:pathLst>
                <a:path extrusionOk="0" h="2135" w="843">
                  <a:moveTo>
                    <a:pt x="0" y="0"/>
                  </a:moveTo>
                  <a:lnTo>
                    <a:pt x="0" y="2134"/>
                  </a:lnTo>
                  <a:lnTo>
                    <a:pt x="843" y="2134"/>
                  </a:lnTo>
                  <a:lnTo>
                    <a:pt x="84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0" name="Google Shape;1960;p16"/>
            <p:cNvSpPr/>
            <p:nvPr/>
          </p:nvSpPr>
          <p:spPr>
            <a:xfrm>
              <a:off x="4237616" y="18533"/>
              <a:ext cx="39996" cy="116656"/>
            </a:xfrm>
            <a:custGeom>
              <a:rect b="b" l="l" r="r" t="t"/>
              <a:pathLst>
                <a:path extrusionOk="0" h="2135" w="732">
                  <a:moveTo>
                    <a:pt x="1" y="0"/>
                  </a:moveTo>
                  <a:lnTo>
                    <a:pt x="1" y="2134"/>
                  </a:lnTo>
                  <a:lnTo>
                    <a:pt x="731" y="2134"/>
                  </a:lnTo>
                  <a:lnTo>
                    <a:pt x="73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1" name="Google Shape;1961;p16"/>
            <p:cNvSpPr/>
            <p:nvPr/>
          </p:nvSpPr>
          <p:spPr>
            <a:xfrm>
              <a:off x="2362568" y="-1307210"/>
              <a:ext cx="15408" cy="6174"/>
            </a:xfrm>
            <a:custGeom>
              <a:rect b="b" l="l" r="r" t="t"/>
              <a:pathLst>
                <a:path extrusionOk="0" h="113" w="282">
                  <a:moveTo>
                    <a:pt x="0" y="0"/>
                  </a:moveTo>
                  <a:lnTo>
                    <a:pt x="169" y="112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2" name="Google Shape;1962;p16"/>
            <p:cNvSpPr/>
            <p:nvPr/>
          </p:nvSpPr>
          <p:spPr>
            <a:xfrm>
              <a:off x="2221376" y="-1294971"/>
              <a:ext cx="95183" cy="73709"/>
            </a:xfrm>
            <a:custGeom>
              <a:rect b="b" l="l" r="r" t="t"/>
              <a:pathLst>
                <a:path extrusionOk="0" h="1349" w="1742">
                  <a:moveTo>
                    <a:pt x="169" y="1"/>
                  </a:moveTo>
                  <a:cubicBezTo>
                    <a:pt x="113" y="113"/>
                    <a:pt x="57" y="169"/>
                    <a:pt x="1" y="282"/>
                  </a:cubicBezTo>
                  <a:lnTo>
                    <a:pt x="1573" y="1349"/>
                  </a:lnTo>
                  <a:cubicBezTo>
                    <a:pt x="1630" y="1236"/>
                    <a:pt x="1686" y="1124"/>
                    <a:pt x="1742" y="1068"/>
                  </a:cubicBez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3" name="Google Shape;1963;p16"/>
            <p:cNvSpPr/>
            <p:nvPr/>
          </p:nvSpPr>
          <p:spPr>
            <a:xfrm>
              <a:off x="2132421" y="-1080124"/>
              <a:ext cx="104362" cy="36882"/>
            </a:xfrm>
            <a:custGeom>
              <a:rect b="b" l="l" r="r" t="t"/>
              <a:pathLst>
                <a:path extrusionOk="0" h="675" w="1910">
                  <a:moveTo>
                    <a:pt x="56" y="0"/>
                  </a:moveTo>
                  <a:cubicBezTo>
                    <a:pt x="0" y="113"/>
                    <a:pt x="0" y="169"/>
                    <a:pt x="0" y="281"/>
                  </a:cubicBezTo>
                  <a:lnTo>
                    <a:pt x="1854" y="674"/>
                  </a:lnTo>
                  <a:cubicBezTo>
                    <a:pt x="1854" y="618"/>
                    <a:pt x="1910" y="562"/>
                    <a:pt x="1910" y="506"/>
                  </a:cubicBezTo>
                  <a:lnTo>
                    <a:pt x="1910" y="393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4" name="Google Shape;1964;p16"/>
            <p:cNvSpPr/>
            <p:nvPr/>
          </p:nvSpPr>
          <p:spPr>
            <a:xfrm>
              <a:off x="2147721" y="-1135366"/>
              <a:ext cx="104417" cy="46062"/>
            </a:xfrm>
            <a:custGeom>
              <a:rect b="b" l="l" r="r" t="t"/>
              <a:pathLst>
                <a:path extrusionOk="0" h="843" w="1911">
                  <a:moveTo>
                    <a:pt x="57" y="0"/>
                  </a:moveTo>
                  <a:lnTo>
                    <a:pt x="57" y="56"/>
                  </a:lnTo>
                  <a:cubicBezTo>
                    <a:pt x="57" y="113"/>
                    <a:pt x="57" y="225"/>
                    <a:pt x="1" y="281"/>
                  </a:cubicBezTo>
                  <a:lnTo>
                    <a:pt x="1854" y="843"/>
                  </a:lnTo>
                  <a:cubicBezTo>
                    <a:pt x="1854" y="730"/>
                    <a:pt x="1854" y="618"/>
                    <a:pt x="1910" y="562"/>
                  </a:cubicBezTo>
                  <a:lnTo>
                    <a:pt x="5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5" name="Google Shape;1965;p16"/>
            <p:cNvSpPr/>
            <p:nvPr/>
          </p:nvSpPr>
          <p:spPr>
            <a:xfrm>
              <a:off x="2282792" y="-1307210"/>
              <a:ext cx="64475" cy="43002"/>
            </a:xfrm>
            <a:custGeom>
              <a:rect b="b" l="l" r="r" t="t"/>
              <a:pathLst>
                <a:path extrusionOk="0" h="787" w="1180">
                  <a:moveTo>
                    <a:pt x="0" y="0"/>
                  </a:moveTo>
                  <a:lnTo>
                    <a:pt x="955" y="786"/>
                  </a:lnTo>
                  <a:lnTo>
                    <a:pt x="1180" y="562"/>
                  </a:lnTo>
                  <a:lnTo>
                    <a:pt x="44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6" name="Google Shape;1966;p16"/>
            <p:cNvSpPr/>
            <p:nvPr/>
          </p:nvSpPr>
          <p:spPr>
            <a:xfrm>
              <a:off x="2126247" y="-1021823"/>
              <a:ext cx="104417" cy="27648"/>
            </a:xfrm>
            <a:custGeom>
              <a:rect b="b" l="l" r="r" t="t"/>
              <a:pathLst>
                <a:path extrusionOk="0" h="506" w="1911">
                  <a:moveTo>
                    <a:pt x="1" y="0"/>
                  </a:moveTo>
                  <a:lnTo>
                    <a:pt x="1" y="337"/>
                  </a:lnTo>
                  <a:lnTo>
                    <a:pt x="1910" y="506"/>
                  </a:lnTo>
                  <a:cubicBezTo>
                    <a:pt x="1910" y="394"/>
                    <a:pt x="1910" y="337"/>
                    <a:pt x="1910" y="225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7" name="Google Shape;1967;p16"/>
            <p:cNvSpPr/>
            <p:nvPr/>
          </p:nvSpPr>
          <p:spPr>
            <a:xfrm>
              <a:off x="2166135" y="-1193667"/>
              <a:ext cx="101357" cy="55296"/>
            </a:xfrm>
            <a:custGeom>
              <a:rect b="b" l="l" r="r" t="t"/>
              <a:pathLst>
                <a:path extrusionOk="0" h="1012" w="1855">
                  <a:moveTo>
                    <a:pt x="113" y="0"/>
                  </a:moveTo>
                  <a:cubicBezTo>
                    <a:pt x="57" y="113"/>
                    <a:pt x="57" y="225"/>
                    <a:pt x="1" y="281"/>
                  </a:cubicBezTo>
                  <a:lnTo>
                    <a:pt x="1742" y="1011"/>
                  </a:lnTo>
                  <a:cubicBezTo>
                    <a:pt x="1798" y="955"/>
                    <a:pt x="1854" y="843"/>
                    <a:pt x="1854" y="730"/>
                  </a:cubicBezTo>
                  <a:lnTo>
                    <a:pt x="11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8" name="Google Shape;1968;p16"/>
            <p:cNvSpPr/>
            <p:nvPr/>
          </p:nvSpPr>
          <p:spPr>
            <a:xfrm>
              <a:off x="2190723" y="-1245849"/>
              <a:ext cx="98243" cy="67535"/>
            </a:xfrm>
            <a:custGeom>
              <a:rect b="b" l="l" r="r" t="t"/>
              <a:pathLst>
                <a:path extrusionOk="0" h="1236" w="1798">
                  <a:moveTo>
                    <a:pt x="113" y="0"/>
                  </a:moveTo>
                  <a:lnTo>
                    <a:pt x="0" y="281"/>
                  </a:lnTo>
                  <a:lnTo>
                    <a:pt x="1685" y="1236"/>
                  </a:lnTo>
                  <a:lnTo>
                    <a:pt x="1797" y="899"/>
                  </a:lnTo>
                  <a:lnTo>
                    <a:pt x="11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9" name="Google Shape;1969;p16"/>
            <p:cNvSpPr/>
            <p:nvPr/>
          </p:nvSpPr>
          <p:spPr>
            <a:xfrm>
              <a:off x="2123187" y="-1307210"/>
              <a:ext cx="1206123" cy="957511"/>
            </a:xfrm>
            <a:custGeom>
              <a:rect b="b" l="l" r="r" t="t"/>
              <a:pathLst>
                <a:path extrusionOk="0" h="17524" w="22074">
                  <a:moveTo>
                    <a:pt x="18310" y="0"/>
                  </a:moveTo>
                  <a:cubicBezTo>
                    <a:pt x="18366" y="56"/>
                    <a:pt x="18423" y="112"/>
                    <a:pt x="18479" y="225"/>
                  </a:cubicBezTo>
                  <a:lnTo>
                    <a:pt x="18029" y="618"/>
                  </a:lnTo>
                  <a:cubicBezTo>
                    <a:pt x="18086" y="674"/>
                    <a:pt x="18142" y="786"/>
                    <a:pt x="18198" y="843"/>
                  </a:cubicBezTo>
                  <a:lnTo>
                    <a:pt x="18703" y="449"/>
                  </a:lnTo>
                  <a:cubicBezTo>
                    <a:pt x="18816" y="618"/>
                    <a:pt x="18928" y="843"/>
                    <a:pt x="19097" y="1011"/>
                  </a:cubicBezTo>
                  <a:lnTo>
                    <a:pt x="18591" y="1348"/>
                  </a:lnTo>
                  <a:lnTo>
                    <a:pt x="18760" y="1573"/>
                  </a:lnTo>
                  <a:lnTo>
                    <a:pt x="19265" y="1236"/>
                  </a:lnTo>
                  <a:cubicBezTo>
                    <a:pt x="19377" y="1460"/>
                    <a:pt x="19490" y="1629"/>
                    <a:pt x="19546" y="1797"/>
                  </a:cubicBezTo>
                  <a:lnTo>
                    <a:pt x="19040" y="2078"/>
                  </a:lnTo>
                  <a:lnTo>
                    <a:pt x="19153" y="2359"/>
                  </a:lnTo>
                  <a:lnTo>
                    <a:pt x="19714" y="2078"/>
                  </a:lnTo>
                  <a:cubicBezTo>
                    <a:pt x="19827" y="2247"/>
                    <a:pt x="19939" y="2471"/>
                    <a:pt x="19995" y="2696"/>
                  </a:cubicBezTo>
                  <a:lnTo>
                    <a:pt x="19433" y="2921"/>
                  </a:lnTo>
                  <a:cubicBezTo>
                    <a:pt x="19433" y="2977"/>
                    <a:pt x="19546" y="3089"/>
                    <a:pt x="19546" y="3201"/>
                  </a:cubicBezTo>
                  <a:lnTo>
                    <a:pt x="20107" y="2977"/>
                  </a:lnTo>
                  <a:cubicBezTo>
                    <a:pt x="20164" y="3145"/>
                    <a:pt x="20276" y="3370"/>
                    <a:pt x="20332" y="3538"/>
                  </a:cubicBezTo>
                  <a:lnTo>
                    <a:pt x="19770" y="3707"/>
                  </a:lnTo>
                  <a:lnTo>
                    <a:pt x="19827" y="4044"/>
                  </a:lnTo>
                  <a:lnTo>
                    <a:pt x="20388" y="3819"/>
                  </a:lnTo>
                  <a:cubicBezTo>
                    <a:pt x="20501" y="4044"/>
                    <a:pt x="20557" y="4269"/>
                    <a:pt x="20557" y="4493"/>
                  </a:cubicBezTo>
                  <a:lnTo>
                    <a:pt x="19995" y="4606"/>
                  </a:lnTo>
                  <a:cubicBezTo>
                    <a:pt x="19995" y="4718"/>
                    <a:pt x="20051" y="4830"/>
                    <a:pt x="20051" y="4886"/>
                  </a:cubicBezTo>
                  <a:lnTo>
                    <a:pt x="20613" y="4774"/>
                  </a:lnTo>
                  <a:cubicBezTo>
                    <a:pt x="20613" y="4999"/>
                    <a:pt x="20725" y="5223"/>
                    <a:pt x="20725" y="5392"/>
                  </a:cubicBezTo>
                  <a:lnTo>
                    <a:pt x="20107" y="5448"/>
                  </a:lnTo>
                  <a:lnTo>
                    <a:pt x="20107" y="5785"/>
                  </a:lnTo>
                  <a:lnTo>
                    <a:pt x="20725" y="5729"/>
                  </a:lnTo>
                  <a:lnTo>
                    <a:pt x="20725" y="6403"/>
                  </a:lnTo>
                  <a:lnTo>
                    <a:pt x="20107" y="6403"/>
                  </a:lnTo>
                  <a:lnTo>
                    <a:pt x="20107" y="6684"/>
                  </a:lnTo>
                  <a:lnTo>
                    <a:pt x="20781" y="6684"/>
                  </a:lnTo>
                  <a:lnTo>
                    <a:pt x="20781" y="7301"/>
                  </a:lnTo>
                  <a:lnTo>
                    <a:pt x="20220" y="7245"/>
                  </a:lnTo>
                  <a:lnTo>
                    <a:pt x="20220" y="7582"/>
                  </a:lnTo>
                  <a:lnTo>
                    <a:pt x="20838" y="7638"/>
                  </a:lnTo>
                  <a:cubicBezTo>
                    <a:pt x="20838" y="7863"/>
                    <a:pt x="20725" y="8088"/>
                    <a:pt x="20725" y="8312"/>
                  </a:cubicBezTo>
                  <a:lnTo>
                    <a:pt x="20107" y="8144"/>
                  </a:lnTo>
                  <a:cubicBezTo>
                    <a:pt x="20107" y="8200"/>
                    <a:pt x="20107" y="8256"/>
                    <a:pt x="20107" y="8312"/>
                  </a:cubicBezTo>
                  <a:lnTo>
                    <a:pt x="20107" y="8481"/>
                  </a:lnTo>
                  <a:lnTo>
                    <a:pt x="20725" y="8593"/>
                  </a:lnTo>
                  <a:cubicBezTo>
                    <a:pt x="20669" y="8818"/>
                    <a:pt x="20613" y="8986"/>
                    <a:pt x="20557" y="9211"/>
                  </a:cubicBezTo>
                  <a:lnTo>
                    <a:pt x="19995" y="9043"/>
                  </a:lnTo>
                  <a:cubicBezTo>
                    <a:pt x="19995" y="9099"/>
                    <a:pt x="19939" y="9211"/>
                    <a:pt x="19883" y="9323"/>
                  </a:cubicBezTo>
                  <a:lnTo>
                    <a:pt x="20444" y="9492"/>
                  </a:lnTo>
                  <a:cubicBezTo>
                    <a:pt x="20388" y="9717"/>
                    <a:pt x="20332" y="9941"/>
                    <a:pt x="20220" y="10110"/>
                  </a:cubicBezTo>
                  <a:lnTo>
                    <a:pt x="19658" y="9885"/>
                  </a:lnTo>
                  <a:cubicBezTo>
                    <a:pt x="19658" y="9997"/>
                    <a:pt x="19602" y="10110"/>
                    <a:pt x="19546" y="10166"/>
                  </a:cubicBezTo>
                  <a:lnTo>
                    <a:pt x="20107" y="10391"/>
                  </a:lnTo>
                  <a:cubicBezTo>
                    <a:pt x="20051" y="10615"/>
                    <a:pt x="19939" y="10784"/>
                    <a:pt x="19827" y="10952"/>
                  </a:cubicBezTo>
                  <a:lnTo>
                    <a:pt x="19321" y="10671"/>
                  </a:lnTo>
                  <a:cubicBezTo>
                    <a:pt x="19265" y="10784"/>
                    <a:pt x="19209" y="10896"/>
                    <a:pt x="19153" y="10952"/>
                  </a:cubicBezTo>
                  <a:lnTo>
                    <a:pt x="19714" y="11233"/>
                  </a:lnTo>
                  <a:cubicBezTo>
                    <a:pt x="19602" y="11458"/>
                    <a:pt x="19490" y="11626"/>
                    <a:pt x="19377" y="11795"/>
                  </a:cubicBezTo>
                  <a:lnTo>
                    <a:pt x="18703" y="11458"/>
                  </a:lnTo>
                  <a:cubicBezTo>
                    <a:pt x="18647" y="11570"/>
                    <a:pt x="18591" y="11626"/>
                    <a:pt x="18535" y="11738"/>
                  </a:cubicBezTo>
                  <a:lnTo>
                    <a:pt x="19040" y="12075"/>
                  </a:lnTo>
                  <a:cubicBezTo>
                    <a:pt x="18928" y="12244"/>
                    <a:pt x="18760" y="12412"/>
                    <a:pt x="18647" y="12581"/>
                  </a:cubicBezTo>
                  <a:lnTo>
                    <a:pt x="18198" y="12188"/>
                  </a:lnTo>
                  <a:lnTo>
                    <a:pt x="17973" y="12412"/>
                  </a:lnTo>
                  <a:lnTo>
                    <a:pt x="18479" y="12806"/>
                  </a:lnTo>
                  <a:cubicBezTo>
                    <a:pt x="18310" y="12974"/>
                    <a:pt x="18142" y="13143"/>
                    <a:pt x="18029" y="13311"/>
                  </a:cubicBezTo>
                  <a:lnTo>
                    <a:pt x="17580" y="12862"/>
                  </a:lnTo>
                  <a:lnTo>
                    <a:pt x="17355" y="13086"/>
                  </a:lnTo>
                  <a:lnTo>
                    <a:pt x="17805" y="13480"/>
                  </a:lnTo>
                  <a:cubicBezTo>
                    <a:pt x="17636" y="13648"/>
                    <a:pt x="17468" y="13760"/>
                    <a:pt x="17299" y="13929"/>
                  </a:cubicBezTo>
                  <a:lnTo>
                    <a:pt x="16906" y="13480"/>
                  </a:lnTo>
                  <a:lnTo>
                    <a:pt x="16681" y="13648"/>
                  </a:lnTo>
                  <a:lnTo>
                    <a:pt x="17075" y="14097"/>
                  </a:lnTo>
                  <a:cubicBezTo>
                    <a:pt x="16906" y="14266"/>
                    <a:pt x="16738" y="14378"/>
                    <a:pt x="16569" y="14547"/>
                  </a:cubicBezTo>
                  <a:lnTo>
                    <a:pt x="16232" y="14041"/>
                  </a:lnTo>
                  <a:lnTo>
                    <a:pt x="15951" y="14210"/>
                  </a:lnTo>
                  <a:lnTo>
                    <a:pt x="16288" y="14715"/>
                  </a:lnTo>
                  <a:cubicBezTo>
                    <a:pt x="16120" y="14828"/>
                    <a:pt x="15951" y="14940"/>
                    <a:pt x="15727" y="14996"/>
                  </a:cubicBezTo>
                  <a:lnTo>
                    <a:pt x="15446" y="14491"/>
                  </a:lnTo>
                  <a:lnTo>
                    <a:pt x="15165" y="14603"/>
                  </a:lnTo>
                  <a:lnTo>
                    <a:pt x="15502" y="15165"/>
                  </a:lnTo>
                  <a:cubicBezTo>
                    <a:pt x="15277" y="15277"/>
                    <a:pt x="15109" y="15333"/>
                    <a:pt x="14884" y="15445"/>
                  </a:cubicBezTo>
                  <a:lnTo>
                    <a:pt x="14660" y="14884"/>
                  </a:lnTo>
                  <a:lnTo>
                    <a:pt x="14379" y="14996"/>
                  </a:lnTo>
                  <a:lnTo>
                    <a:pt x="14603" y="15558"/>
                  </a:lnTo>
                  <a:cubicBezTo>
                    <a:pt x="14379" y="15614"/>
                    <a:pt x="14210" y="15726"/>
                    <a:pt x="13986" y="15782"/>
                  </a:cubicBezTo>
                  <a:lnTo>
                    <a:pt x="13817" y="15165"/>
                  </a:lnTo>
                  <a:lnTo>
                    <a:pt x="13536" y="15277"/>
                  </a:lnTo>
                  <a:lnTo>
                    <a:pt x="13705" y="15839"/>
                  </a:lnTo>
                  <a:cubicBezTo>
                    <a:pt x="13480" y="15895"/>
                    <a:pt x="13255" y="15951"/>
                    <a:pt x="13031" y="16007"/>
                  </a:cubicBezTo>
                  <a:lnTo>
                    <a:pt x="12918" y="15445"/>
                  </a:lnTo>
                  <a:lnTo>
                    <a:pt x="12638" y="15502"/>
                  </a:lnTo>
                  <a:lnTo>
                    <a:pt x="12750" y="16063"/>
                  </a:lnTo>
                  <a:cubicBezTo>
                    <a:pt x="12525" y="16063"/>
                    <a:pt x="12357" y="16119"/>
                    <a:pt x="12132" y="16175"/>
                  </a:cubicBezTo>
                  <a:lnTo>
                    <a:pt x="12076" y="15558"/>
                  </a:lnTo>
                  <a:lnTo>
                    <a:pt x="11739" y="15558"/>
                  </a:lnTo>
                  <a:lnTo>
                    <a:pt x="11851" y="16175"/>
                  </a:lnTo>
                  <a:lnTo>
                    <a:pt x="11121" y="16175"/>
                  </a:lnTo>
                  <a:lnTo>
                    <a:pt x="11121" y="15670"/>
                  </a:lnTo>
                  <a:lnTo>
                    <a:pt x="10840" y="15670"/>
                  </a:lnTo>
                  <a:lnTo>
                    <a:pt x="10840" y="16288"/>
                  </a:lnTo>
                  <a:lnTo>
                    <a:pt x="10166" y="16288"/>
                  </a:lnTo>
                  <a:lnTo>
                    <a:pt x="10223" y="15670"/>
                  </a:lnTo>
                  <a:lnTo>
                    <a:pt x="9942" y="15670"/>
                  </a:lnTo>
                  <a:lnTo>
                    <a:pt x="9886" y="16288"/>
                  </a:lnTo>
                  <a:cubicBezTo>
                    <a:pt x="9661" y="16288"/>
                    <a:pt x="9436" y="16232"/>
                    <a:pt x="9155" y="16175"/>
                  </a:cubicBezTo>
                  <a:lnTo>
                    <a:pt x="9324" y="15558"/>
                  </a:lnTo>
                  <a:lnTo>
                    <a:pt x="8987" y="15558"/>
                  </a:lnTo>
                  <a:lnTo>
                    <a:pt x="8875" y="16119"/>
                  </a:lnTo>
                  <a:cubicBezTo>
                    <a:pt x="8650" y="16119"/>
                    <a:pt x="8481" y="16063"/>
                    <a:pt x="8257" y="16007"/>
                  </a:cubicBezTo>
                  <a:lnTo>
                    <a:pt x="8425" y="15389"/>
                  </a:lnTo>
                  <a:cubicBezTo>
                    <a:pt x="8369" y="15389"/>
                    <a:pt x="8257" y="15333"/>
                    <a:pt x="8144" y="15333"/>
                  </a:cubicBezTo>
                  <a:lnTo>
                    <a:pt x="7976" y="15895"/>
                  </a:lnTo>
                  <a:cubicBezTo>
                    <a:pt x="7751" y="15839"/>
                    <a:pt x="7527" y="15726"/>
                    <a:pt x="7358" y="15670"/>
                  </a:cubicBezTo>
                  <a:lnTo>
                    <a:pt x="7583" y="15108"/>
                  </a:lnTo>
                  <a:lnTo>
                    <a:pt x="7302" y="14996"/>
                  </a:lnTo>
                  <a:lnTo>
                    <a:pt x="7077" y="15558"/>
                  </a:lnTo>
                  <a:cubicBezTo>
                    <a:pt x="6853" y="15445"/>
                    <a:pt x="6684" y="15389"/>
                    <a:pt x="6516" y="15277"/>
                  </a:cubicBezTo>
                  <a:lnTo>
                    <a:pt x="6796" y="14715"/>
                  </a:lnTo>
                  <a:lnTo>
                    <a:pt x="6516" y="14603"/>
                  </a:lnTo>
                  <a:lnTo>
                    <a:pt x="6235" y="15108"/>
                  </a:lnTo>
                  <a:cubicBezTo>
                    <a:pt x="6010" y="14996"/>
                    <a:pt x="5842" y="14884"/>
                    <a:pt x="5673" y="14771"/>
                  </a:cubicBezTo>
                  <a:lnTo>
                    <a:pt x="6010" y="14266"/>
                  </a:lnTo>
                  <a:cubicBezTo>
                    <a:pt x="5898" y="14210"/>
                    <a:pt x="5842" y="14154"/>
                    <a:pt x="5729" y="14097"/>
                  </a:cubicBezTo>
                  <a:lnTo>
                    <a:pt x="5392" y="14603"/>
                  </a:lnTo>
                  <a:cubicBezTo>
                    <a:pt x="5224" y="14491"/>
                    <a:pt x="5055" y="14378"/>
                    <a:pt x="4887" y="14210"/>
                  </a:cubicBezTo>
                  <a:lnTo>
                    <a:pt x="5280" y="13760"/>
                  </a:lnTo>
                  <a:lnTo>
                    <a:pt x="5055" y="13592"/>
                  </a:lnTo>
                  <a:lnTo>
                    <a:pt x="4662" y="14041"/>
                  </a:lnTo>
                  <a:cubicBezTo>
                    <a:pt x="4494" y="13873"/>
                    <a:pt x="4325" y="13760"/>
                    <a:pt x="4157" y="13592"/>
                  </a:cubicBezTo>
                  <a:lnTo>
                    <a:pt x="4606" y="13143"/>
                  </a:lnTo>
                  <a:lnTo>
                    <a:pt x="4438" y="12862"/>
                  </a:lnTo>
                  <a:lnTo>
                    <a:pt x="4044" y="13311"/>
                  </a:lnTo>
                  <a:cubicBezTo>
                    <a:pt x="3876" y="13143"/>
                    <a:pt x="3764" y="12974"/>
                    <a:pt x="3595" y="12806"/>
                  </a:cubicBezTo>
                  <a:lnTo>
                    <a:pt x="4044" y="12412"/>
                  </a:lnTo>
                  <a:lnTo>
                    <a:pt x="3876" y="12188"/>
                  </a:lnTo>
                  <a:lnTo>
                    <a:pt x="3427" y="12581"/>
                  </a:lnTo>
                  <a:cubicBezTo>
                    <a:pt x="3258" y="12412"/>
                    <a:pt x="3146" y="12244"/>
                    <a:pt x="3033" y="12019"/>
                  </a:cubicBezTo>
                  <a:lnTo>
                    <a:pt x="3539" y="11682"/>
                  </a:lnTo>
                  <a:lnTo>
                    <a:pt x="3370" y="11458"/>
                  </a:lnTo>
                  <a:lnTo>
                    <a:pt x="2865" y="11795"/>
                  </a:lnTo>
                  <a:cubicBezTo>
                    <a:pt x="2753" y="11626"/>
                    <a:pt x="2640" y="11402"/>
                    <a:pt x="2528" y="11233"/>
                  </a:cubicBezTo>
                  <a:lnTo>
                    <a:pt x="3033" y="10952"/>
                  </a:lnTo>
                  <a:lnTo>
                    <a:pt x="2921" y="10671"/>
                  </a:lnTo>
                  <a:lnTo>
                    <a:pt x="2359" y="10952"/>
                  </a:lnTo>
                  <a:cubicBezTo>
                    <a:pt x="2247" y="10784"/>
                    <a:pt x="2191" y="10559"/>
                    <a:pt x="2079" y="10391"/>
                  </a:cubicBezTo>
                  <a:lnTo>
                    <a:pt x="2640" y="10110"/>
                  </a:lnTo>
                  <a:cubicBezTo>
                    <a:pt x="2584" y="10054"/>
                    <a:pt x="2584" y="9941"/>
                    <a:pt x="2528" y="9829"/>
                  </a:cubicBezTo>
                  <a:lnTo>
                    <a:pt x="1966" y="10054"/>
                  </a:lnTo>
                  <a:cubicBezTo>
                    <a:pt x="1910" y="9885"/>
                    <a:pt x="1798" y="9717"/>
                    <a:pt x="1742" y="9492"/>
                  </a:cubicBezTo>
                  <a:lnTo>
                    <a:pt x="2359" y="9323"/>
                  </a:lnTo>
                  <a:lnTo>
                    <a:pt x="2247" y="9043"/>
                  </a:lnTo>
                  <a:lnTo>
                    <a:pt x="1686" y="9211"/>
                  </a:lnTo>
                  <a:cubicBezTo>
                    <a:pt x="1629" y="8986"/>
                    <a:pt x="1573" y="8762"/>
                    <a:pt x="1517" y="8537"/>
                  </a:cubicBezTo>
                  <a:lnTo>
                    <a:pt x="2079" y="8425"/>
                  </a:lnTo>
                  <a:cubicBezTo>
                    <a:pt x="2079" y="8312"/>
                    <a:pt x="2079" y="8256"/>
                    <a:pt x="2023" y="8144"/>
                  </a:cubicBezTo>
                  <a:lnTo>
                    <a:pt x="1461" y="8256"/>
                  </a:lnTo>
                  <a:cubicBezTo>
                    <a:pt x="1461" y="8032"/>
                    <a:pt x="1405" y="7807"/>
                    <a:pt x="1349" y="7638"/>
                  </a:cubicBezTo>
                  <a:lnTo>
                    <a:pt x="1966" y="7582"/>
                  </a:lnTo>
                  <a:lnTo>
                    <a:pt x="1966" y="7245"/>
                  </a:lnTo>
                  <a:lnTo>
                    <a:pt x="1349" y="7301"/>
                  </a:lnTo>
                  <a:lnTo>
                    <a:pt x="1349" y="6628"/>
                  </a:lnTo>
                  <a:lnTo>
                    <a:pt x="1966" y="6628"/>
                  </a:lnTo>
                  <a:lnTo>
                    <a:pt x="1966" y="6291"/>
                  </a:lnTo>
                  <a:lnTo>
                    <a:pt x="1" y="6291"/>
                  </a:lnTo>
                  <a:lnTo>
                    <a:pt x="1" y="6571"/>
                  </a:lnTo>
                  <a:cubicBezTo>
                    <a:pt x="1" y="6908"/>
                    <a:pt x="1" y="7245"/>
                    <a:pt x="57" y="7582"/>
                  </a:cubicBezTo>
                  <a:cubicBezTo>
                    <a:pt x="57" y="7638"/>
                    <a:pt x="57" y="7695"/>
                    <a:pt x="57" y="7751"/>
                  </a:cubicBezTo>
                  <a:cubicBezTo>
                    <a:pt x="57" y="7975"/>
                    <a:pt x="113" y="8200"/>
                    <a:pt x="169" y="8481"/>
                  </a:cubicBezTo>
                  <a:cubicBezTo>
                    <a:pt x="169" y="8593"/>
                    <a:pt x="169" y="8649"/>
                    <a:pt x="225" y="8762"/>
                  </a:cubicBezTo>
                  <a:cubicBezTo>
                    <a:pt x="281" y="9043"/>
                    <a:pt x="338" y="9267"/>
                    <a:pt x="394" y="9548"/>
                  </a:cubicBezTo>
                  <a:cubicBezTo>
                    <a:pt x="450" y="9604"/>
                    <a:pt x="450" y="9717"/>
                    <a:pt x="450" y="9773"/>
                  </a:cubicBezTo>
                  <a:cubicBezTo>
                    <a:pt x="562" y="10054"/>
                    <a:pt x="675" y="10278"/>
                    <a:pt x="731" y="10559"/>
                  </a:cubicBezTo>
                  <a:cubicBezTo>
                    <a:pt x="731" y="10559"/>
                    <a:pt x="731" y="10615"/>
                    <a:pt x="731" y="10615"/>
                  </a:cubicBezTo>
                  <a:cubicBezTo>
                    <a:pt x="899" y="11008"/>
                    <a:pt x="1068" y="11402"/>
                    <a:pt x="1292" y="11738"/>
                  </a:cubicBezTo>
                  <a:lnTo>
                    <a:pt x="1349" y="11851"/>
                  </a:lnTo>
                  <a:cubicBezTo>
                    <a:pt x="1461" y="12075"/>
                    <a:pt x="1573" y="12300"/>
                    <a:pt x="1686" y="12469"/>
                  </a:cubicBezTo>
                  <a:lnTo>
                    <a:pt x="1854" y="12749"/>
                  </a:lnTo>
                  <a:cubicBezTo>
                    <a:pt x="2023" y="12974"/>
                    <a:pt x="2191" y="13199"/>
                    <a:pt x="2359" y="13367"/>
                  </a:cubicBezTo>
                  <a:lnTo>
                    <a:pt x="2472" y="13536"/>
                  </a:lnTo>
                  <a:cubicBezTo>
                    <a:pt x="2640" y="13760"/>
                    <a:pt x="2865" y="13985"/>
                    <a:pt x="3033" y="14210"/>
                  </a:cubicBezTo>
                  <a:lnTo>
                    <a:pt x="3146" y="14266"/>
                  </a:lnTo>
                  <a:cubicBezTo>
                    <a:pt x="3370" y="14491"/>
                    <a:pt x="3595" y="14771"/>
                    <a:pt x="3876" y="14996"/>
                  </a:cubicBezTo>
                  <a:lnTo>
                    <a:pt x="3932" y="15052"/>
                  </a:lnTo>
                  <a:cubicBezTo>
                    <a:pt x="4213" y="15221"/>
                    <a:pt x="4438" y="15445"/>
                    <a:pt x="4718" y="15614"/>
                  </a:cubicBezTo>
                  <a:lnTo>
                    <a:pt x="4943" y="15726"/>
                  </a:lnTo>
                  <a:cubicBezTo>
                    <a:pt x="5168" y="15895"/>
                    <a:pt x="5392" y="16063"/>
                    <a:pt x="5673" y="16175"/>
                  </a:cubicBezTo>
                  <a:lnTo>
                    <a:pt x="5842" y="16288"/>
                  </a:lnTo>
                  <a:cubicBezTo>
                    <a:pt x="6066" y="16400"/>
                    <a:pt x="6347" y="16512"/>
                    <a:pt x="6628" y="16625"/>
                  </a:cubicBezTo>
                  <a:lnTo>
                    <a:pt x="6740" y="16681"/>
                  </a:lnTo>
                  <a:cubicBezTo>
                    <a:pt x="7077" y="16849"/>
                    <a:pt x="7414" y="16962"/>
                    <a:pt x="7751" y="17074"/>
                  </a:cubicBezTo>
                  <a:lnTo>
                    <a:pt x="7976" y="17130"/>
                  </a:lnTo>
                  <a:cubicBezTo>
                    <a:pt x="8313" y="17243"/>
                    <a:pt x="8650" y="17299"/>
                    <a:pt x="8987" y="17355"/>
                  </a:cubicBezTo>
                  <a:cubicBezTo>
                    <a:pt x="9212" y="17411"/>
                    <a:pt x="9492" y="17467"/>
                    <a:pt x="9773" y="17467"/>
                  </a:cubicBezTo>
                  <a:lnTo>
                    <a:pt x="9942" y="17467"/>
                  </a:lnTo>
                  <a:cubicBezTo>
                    <a:pt x="10279" y="17467"/>
                    <a:pt x="10672" y="17523"/>
                    <a:pt x="11009" y="17523"/>
                  </a:cubicBezTo>
                  <a:cubicBezTo>
                    <a:pt x="12020" y="17523"/>
                    <a:pt x="13087" y="17411"/>
                    <a:pt x="14042" y="17130"/>
                  </a:cubicBezTo>
                  <a:lnTo>
                    <a:pt x="14323" y="17018"/>
                  </a:lnTo>
                  <a:cubicBezTo>
                    <a:pt x="15277" y="16737"/>
                    <a:pt x="16176" y="16344"/>
                    <a:pt x="17018" y="15782"/>
                  </a:cubicBezTo>
                  <a:lnTo>
                    <a:pt x="17131" y="15726"/>
                  </a:lnTo>
                  <a:cubicBezTo>
                    <a:pt x="17412" y="15502"/>
                    <a:pt x="17636" y="15333"/>
                    <a:pt x="17917" y="15165"/>
                  </a:cubicBezTo>
                  <a:lnTo>
                    <a:pt x="18142" y="14940"/>
                  </a:lnTo>
                  <a:cubicBezTo>
                    <a:pt x="18310" y="14771"/>
                    <a:pt x="18535" y="14603"/>
                    <a:pt x="18703" y="14434"/>
                  </a:cubicBezTo>
                  <a:lnTo>
                    <a:pt x="18928" y="14210"/>
                  </a:lnTo>
                  <a:cubicBezTo>
                    <a:pt x="19097" y="14041"/>
                    <a:pt x="19265" y="13817"/>
                    <a:pt x="19490" y="13648"/>
                  </a:cubicBezTo>
                  <a:cubicBezTo>
                    <a:pt x="19490" y="13592"/>
                    <a:pt x="19546" y="13536"/>
                    <a:pt x="19602" y="13480"/>
                  </a:cubicBezTo>
                  <a:lnTo>
                    <a:pt x="19658" y="13423"/>
                  </a:lnTo>
                  <a:cubicBezTo>
                    <a:pt x="20107" y="12862"/>
                    <a:pt x="20444" y="12300"/>
                    <a:pt x="20781" y="11682"/>
                  </a:cubicBezTo>
                  <a:lnTo>
                    <a:pt x="20894" y="11570"/>
                  </a:lnTo>
                  <a:cubicBezTo>
                    <a:pt x="21006" y="11345"/>
                    <a:pt x="21062" y="11121"/>
                    <a:pt x="21175" y="10896"/>
                  </a:cubicBezTo>
                  <a:cubicBezTo>
                    <a:pt x="21343" y="10503"/>
                    <a:pt x="21512" y="10166"/>
                    <a:pt x="21624" y="9773"/>
                  </a:cubicBezTo>
                  <a:cubicBezTo>
                    <a:pt x="21624" y="9717"/>
                    <a:pt x="21624" y="9660"/>
                    <a:pt x="21680" y="9548"/>
                  </a:cubicBezTo>
                  <a:cubicBezTo>
                    <a:pt x="21736" y="9211"/>
                    <a:pt x="21849" y="8874"/>
                    <a:pt x="21905" y="8537"/>
                  </a:cubicBezTo>
                  <a:cubicBezTo>
                    <a:pt x="21961" y="8144"/>
                    <a:pt x="22017" y="7807"/>
                    <a:pt x="22073" y="7414"/>
                  </a:cubicBezTo>
                  <a:lnTo>
                    <a:pt x="22073" y="6684"/>
                  </a:lnTo>
                  <a:cubicBezTo>
                    <a:pt x="22073" y="5954"/>
                    <a:pt x="22017" y="5223"/>
                    <a:pt x="21905" y="4493"/>
                  </a:cubicBezTo>
                  <a:cubicBezTo>
                    <a:pt x="21849" y="4156"/>
                    <a:pt x="21736" y="3819"/>
                    <a:pt x="21624" y="3426"/>
                  </a:cubicBezTo>
                  <a:cubicBezTo>
                    <a:pt x="21512" y="2977"/>
                    <a:pt x="21343" y="2584"/>
                    <a:pt x="21175" y="2134"/>
                  </a:cubicBezTo>
                  <a:cubicBezTo>
                    <a:pt x="20950" y="1573"/>
                    <a:pt x="20669" y="1011"/>
                    <a:pt x="20332" y="506"/>
                  </a:cubicBezTo>
                  <a:cubicBezTo>
                    <a:pt x="20164" y="337"/>
                    <a:pt x="20051" y="169"/>
                    <a:pt x="19939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0" name="Google Shape;1970;p16"/>
            <p:cNvSpPr/>
            <p:nvPr/>
          </p:nvSpPr>
          <p:spPr>
            <a:xfrm>
              <a:off x="3077595" y="-1307210"/>
              <a:ext cx="18468" cy="9234"/>
            </a:xfrm>
            <a:custGeom>
              <a:rect b="b" l="l" r="r" t="t"/>
              <a:pathLst>
                <a:path extrusionOk="0" h="169" w="338">
                  <a:moveTo>
                    <a:pt x="1" y="0"/>
                  </a:moveTo>
                  <a:lnTo>
                    <a:pt x="169" y="169"/>
                  </a:lnTo>
                  <a:lnTo>
                    <a:pt x="33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1" name="Google Shape;1971;p16"/>
            <p:cNvSpPr/>
            <p:nvPr/>
          </p:nvSpPr>
          <p:spPr>
            <a:xfrm>
              <a:off x="2334920" y="-1282677"/>
              <a:ext cx="816376" cy="721357"/>
            </a:xfrm>
            <a:custGeom>
              <a:rect b="b" l="l" r="r" t="t"/>
              <a:pathLst>
                <a:path extrusionOk="0" h="13202" w="14941">
                  <a:moveTo>
                    <a:pt x="11009" y="0"/>
                  </a:moveTo>
                  <a:lnTo>
                    <a:pt x="10672" y="618"/>
                  </a:lnTo>
                  <a:cubicBezTo>
                    <a:pt x="13031" y="2135"/>
                    <a:pt x="14154" y="5055"/>
                    <a:pt x="13424" y="7807"/>
                  </a:cubicBezTo>
                  <a:cubicBezTo>
                    <a:pt x="12975" y="9492"/>
                    <a:pt x="11852" y="10896"/>
                    <a:pt x="10335" y="11739"/>
                  </a:cubicBezTo>
                  <a:cubicBezTo>
                    <a:pt x="9313" y="12304"/>
                    <a:pt x="8236" y="12563"/>
                    <a:pt x="7187" y="12563"/>
                  </a:cubicBezTo>
                  <a:cubicBezTo>
                    <a:pt x="3855" y="12563"/>
                    <a:pt x="803" y="9951"/>
                    <a:pt x="675" y="6235"/>
                  </a:cubicBezTo>
                  <a:lnTo>
                    <a:pt x="1" y="6235"/>
                  </a:lnTo>
                  <a:cubicBezTo>
                    <a:pt x="113" y="9773"/>
                    <a:pt x="2753" y="12694"/>
                    <a:pt x="6291" y="13143"/>
                  </a:cubicBezTo>
                  <a:cubicBezTo>
                    <a:pt x="6595" y="13182"/>
                    <a:pt x="6897" y="13201"/>
                    <a:pt x="7196" y="13201"/>
                  </a:cubicBezTo>
                  <a:cubicBezTo>
                    <a:pt x="10333" y="13201"/>
                    <a:pt x="13170" y="11103"/>
                    <a:pt x="14042" y="7976"/>
                  </a:cubicBezTo>
                  <a:cubicBezTo>
                    <a:pt x="14941" y="4943"/>
                    <a:pt x="13705" y="1685"/>
                    <a:pt x="11009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2" name="Google Shape;1972;p16"/>
            <p:cNvSpPr/>
            <p:nvPr/>
          </p:nvSpPr>
          <p:spPr>
            <a:xfrm>
              <a:off x="2460757" y="-1150720"/>
              <a:ext cx="463456" cy="395921"/>
            </a:xfrm>
            <a:custGeom>
              <a:rect b="b" l="l" r="r" t="t"/>
              <a:pathLst>
                <a:path extrusionOk="0" h="7246" w="8482">
                  <a:moveTo>
                    <a:pt x="4944" y="1009"/>
                  </a:moveTo>
                  <a:cubicBezTo>
                    <a:pt x="7058" y="1009"/>
                    <a:pt x="8481" y="3708"/>
                    <a:pt x="6740" y="5448"/>
                  </a:cubicBezTo>
                  <a:lnTo>
                    <a:pt x="6684" y="5448"/>
                  </a:lnTo>
                  <a:cubicBezTo>
                    <a:pt x="6235" y="5954"/>
                    <a:pt x="5561" y="6235"/>
                    <a:pt x="4887" y="6235"/>
                  </a:cubicBezTo>
                  <a:cubicBezTo>
                    <a:pt x="2023" y="6235"/>
                    <a:pt x="1236" y="2303"/>
                    <a:pt x="3876" y="1236"/>
                  </a:cubicBezTo>
                  <a:cubicBezTo>
                    <a:pt x="4243" y="1080"/>
                    <a:pt x="4603" y="1009"/>
                    <a:pt x="4944" y="1009"/>
                  </a:cubicBezTo>
                  <a:close/>
                  <a:moveTo>
                    <a:pt x="4831" y="0"/>
                  </a:moveTo>
                  <a:cubicBezTo>
                    <a:pt x="1" y="0"/>
                    <a:pt x="1" y="7246"/>
                    <a:pt x="4831" y="7246"/>
                  </a:cubicBezTo>
                  <a:cubicBezTo>
                    <a:pt x="6853" y="7246"/>
                    <a:pt x="8482" y="5617"/>
                    <a:pt x="8482" y="3595"/>
                  </a:cubicBezTo>
                  <a:cubicBezTo>
                    <a:pt x="8482" y="1629"/>
                    <a:pt x="6853" y="0"/>
                    <a:pt x="4831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3" name="Google Shape;1973;p16"/>
            <p:cNvSpPr/>
            <p:nvPr/>
          </p:nvSpPr>
          <p:spPr>
            <a:xfrm>
              <a:off x="6312211" y="-1132306"/>
              <a:ext cx="196431" cy="187251"/>
            </a:xfrm>
            <a:custGeom>
              <a:rect b="b" l="l" r="r" t="t"/>
              <a:pathLst>
                <a:path extrusionOk="0" h="3427" w="3595">
                  <a:moveTo>
                    <a:pt x="955" y="0"/>
                  </a:moveTo>
                  <a:lnTo>
                    <a:pt x="0" y="2191"/>
                  </a:lnTo>
                  <a:cubicBezTo>
                    <a:pt x="786" y="2528"/>
                    <a:pt x="1517" y="2977"/>
                    <a:pt x="2247" y="3427"/>
                  </a:cubicBezTo>
                  <a:lnTo>
                    <a:pt x="3595" y="1517"/>
                  </a:lnTo>
                  <a:cubicBezTo>
                    <a:pt x="2752" y="955"/>
                    <a:pt x="1854" y="450"/>
                    <a:pt x="955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4" name="Google Shape;1974;p16"/>
            <p:cNvSpPr/>
            <p:nvPr/>
          </p:nvSpPr>
          <p:spPr>
            <a:xfrm>
              <a:off x="6115778" y="-1209021"/>
              <a:ext cx="184191" cy="168838"/>
            </a:xfrm>
            <a:custGeom>
              <a:rect b="b" l="l" r="r" t="t"/>
              <a:pathLst>
                <a:path extrusionOk="0" h="3090" w="3371">
                  <a:moveTo>
                    <a:pt x="506" y="0"/>
                  </a:moveTo>
                  <a:lnTo>
                    <a:pt x="1" y="2303"/>
                  </a:lnTo>
                  <a:cubicBezTo>
                    <a:pt x="843" y="2528"/>
                    <a:pt x="1629" y="2752"/>
                    <a:pt x="2416" y="3089"/>
                  </a:cubicBezTo>
                  <a:lnTo>
                    <a:pt x="3370" y="899"/>
                  </a:lnTo>
                  <a:cubicBezTo>
                    <a:pt x="2472" y="562"/>
                    <a:pt x="1461" y="225"/>
                    <a:pt x="506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5" name="Google Shape;1975;p16"/>
            <p:cNvSpPr/>
            <p:nvPr/>
          </p:nvSpPr>
          <p:spPr>
            <a:xfrm>
              <a:off x="6766384" y="-665840"/>
              <a:ext cx="187251" cy="196485"/>
            </a:xfrm>
            <a:custGeom>
              <a:rect b="b" l="l" r="r" t="t"/>
              <a:pathLst>
                <a:path extrusionOk="0" h="3596" w="3427">
                  <a:moveTo>
                    <a:pt x="2022" y="0"/>
                  </a:moveTo>
                  <a:lnTo>
                    <a:pt x="0" y="1292"/>
                  </a:lnTo>
                  <a:cubicBezTo>
                    <a:pt x="450" y="2022"/>
                    <a:pt x="899" y="2809"/>
                    <a:pt x="1236" y="3595"/>
                  </a:cubicBezTo>
                  <a:lnTo>
                    <a:pt x="3426" y="2696"/>
                  </a:lnTo>
                  <a:cubicBezTo>
                    <a:pt x="3033" y="1798"/>
                    <a:pt x="2584" y="843"/>
                    <a:pt x="2022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6" name="Google Shape;1976;p16"/>
            <p:cNvSpPr/>
            <p:nvPr/>
          </p:nvSpPr>
          <p:spPr>
            <a:xfrm>
              <a:off x="5910165" y="-1242789"/>
              <a:ext cx="165778" cy="144304"/>
            </a:xfrm>
            <a:custGeom>
              <a:rect b="b" l="l" r="r" t="t"/>
              <a:pathLst>
                <a:path extrusionOk="0" h="2641" w="3034">
                  <a:moveTo>
                    <a:pt x="57" y="1"/>
                  </a:moveTo>
                  <a:lnTo>
                    <a:pt x="1" y="2359"/>
                  </a:lnTo>
                  <a:cubicBezTo>
                    <a:pt x="843" y="2416"/>
                    <a:pt x="1685" y="2528"/>
                    <a:pt x="2528" y="2640"/>
                  </a:cubicBezTo>
                  <a:lnTo>
                    <a:pt x="3033" y="338"/>
                  </a:lnTo>
                  <a:cubicBezTo>
                    <a:pt x="2022" y="169"/>
                    <a:pt x="1068" y="57"/>
                    <a:pt x="57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7" name="Google Shape;1977;p16"/>
            <p:cNvSpPr/>
            <p:nvPr/>
          </p:nvSpPr>
          <p:spPr>
            <a:xfrm>
              <a:off x="6643606" y="-853038"/>
              <a:ext cx="199545" cy="199545"/>
            </a:xfrm>
            <a:custGeom>
              <a:rect b="b" l="l" r="r" t="t"/>
              <a:pathLst>
                <a:path extrusionOk="0" h="3652" w="3652">
                  <a:moveTo>
                    <a:pt x="1742" y="0"/>
                  </a:moveTo>
                  <a:lnTo>
                    <a:pt x="1" y="1629"/>
                  </a:lnTo>
                  <a:cubicBezTo>
                    <a:pt x="619" y="2247"/>
                    <a:pt x="1124" y="2921"/>
                    <a:pt x="1630" y="3651"/>
                  </a:cubicBezTo>
                  <a:lnTo>
                    <a:pt x="3652" y="2359"/>
                  </a:lnTo>
                  <a:cubicBezTo>
                    <a:pt x="3034" y="1517"/>
                    <a:pt x="2416" y="731"/>
                    <a:pt x="1742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8" name="Google Shape;1978;p16"/>
            <p:cNvSpPr/>
            <p:nvPr/>
          </p:nvSpPr>
          <p:spPr>
            <a:xfrm>
              <a:off x="6490175" y="-1012643"/>
              <a:ext cx="199545" cy="199545"/>
            </a:xfrm>
            <a:custGeom>
              <a:rect b="b" l="l" r="r" t="t"/>
              <a:pathLst>
                <a:path extrusionOk="0" h="3652" w="3652">
                  <a:moveTo>
                    <a:pt x="1349" y="1"/>
                  </a:moveTo>
                  <a:lnTo>
                    <a:pt x="1" y="1967"/>
                  </a:lnTo>
                  <a:cubicBezTo>
                    <a:pt x="675" y="2472"/>
                    <a:pt x="1349" y="3034"/>
                    <a:pt x="1966" y="3652"/>
                  </a:cubicBezTo>
                  <a:lnTo>
                    <a:pt x="3651" y="2023"/>
                  </a:lnTo>
                  <a:cubicBezTo>
                    <a:pt x="2977" y="1293"/>
                    <a:pt x="2191" y="619"/>
                    <a:pt x="1349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9" name="Google Shape;1979;p16"/>
            <p:cNvSpPr/>
            <p:nvPr/>
          </p:nvSpPr>
          <p:spPr>
            <a:xfrm>
              <a:off x="4783913" y="-705727"/>
              <a:ext cx="184191" cy="196431"/>
            </a:xfrm>
            <a:custGeom>
              <a:rect b="b" l="l" r="r" t="t"/>
              <a:pathLst>
                <a:path extrusionOk="0" h="3595" w="3371">
                  <a:moveTo>
                    <a:pt x="1460" y="0"/>
                  </a:moveTo>
                  <a:cubicBezTo>
                    <a:pt x="899" y="843"/>
                    <a:pt x="393" y="1741"/>
                    <a:pt x="0" y="2640"/>
                  </a:cubicBezTo>
                  <a:lnTo>
                    <a:pt x="2191" y="3595"/>
                  </a:lnTo>
                  <a:cubicBezTo>
                    <a:pt x="2528" y="2809"/>
                    <a:pt x="2921" y="2078"/>
                    <a:pt x="3370" y="1404"/>
                  </a:cubicBezTo>
                  <a:lnTo>
                    <a:pt x="146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0" name="Google Shape;1980;p16"/>
            <p:cNvSpPr/>
            <p:nvPr/>
          </p:nvSpPr>
          <p:spPr>
            <a:xfrm>
              <a:off x="5680019" y="-1242789"/>
              <a:ext cx="162663" cy="141244"/>
            </a:xfrm>
            <a:custGeom>
              <a:rect b="b" l="l" r="r" t="t"/>
              <a:pathLst>
                <a:path extrusionOk="0" h="2585" w="2977">
                  <a:moveTo>
                    <a:pt x="2977" y="1"/>
                  </a:moveTo>
                  <a:cubicBezTo>
                    <a:pt x="1966" y="1"/>
                    <a:pt x="1011" y="57"/>
                    <a:pt x="0" y="225"/>
                  </a:cubicBezTo>
                  <a:lnTo>
                    <a:pt x="393" y="2584"/>
                  </a:lnTo>
                  <a:cubicBezTo>
                    <a:pt x="1236" y="2416"/>
                    <a:pt x="2078" y="2359"/>
                    <a:pt x="2921" y="2359"/>
                  </a:cubicBezTo>
                  <a:lnTo>
                    <a:pt x="297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1" name="Google Shape;1981;p16"/>
            <p:cNvSpPr/>
            <p:nvPr/>
          </p:nvSpPr>
          <p:spPr>
            <a:xfrm>
              <a:off x="4903576" y="-886806"/>
              <a:ext cx="193371" cy="199545"/>
            </a:xfrm>
            <a:custGeom>
              <a:rect b="b" l="l" r="r" t="t"/>
              <a:pathLst>
                <a:path extrusionOk="0" h="3652" w="3539">
                  <a:moveTo>
                    <a:pt x="1910" y="1"/>
                  </a:moveTo>
                  <a:cubicBezTo>
                    <a:pt x="1236" y="731"/>
                    <a:pt x="562" y="1517"/>
                    <a:pt x="1" y="2303"/>
                  </a:cubicBezTo>
                  <a:lnTo>
                    <a:pt x="1910" y="3651"/>
                  </a:lnTo>
                  <a:cubicBezTo>
                    <a:pt x="2416" y="2977"/>
                    <a:pt x="2977" y="2360"/>
                    <a:pt x="3539" y="1742"/>
                  </a:cubicBezTo>
                  <a:lnTo>
                    <a:pt x="191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2" name="Google Shape;1982;p16"/>
            <p:cNvSpPr/>
            <p:nvPr/>
          </p:nvSpPr>
          <p:spPr>
            <a:xfrm>
              <a:off x="4707197" y="-500115"/>
              <a:ext cx="168838" cy="184191"/>
            </a:xfrm>
            <a:custGeom>
              <a:rect b="b" l="l" r="r" t="t"/>
              <a:pathLst>
                <a:path extrusionOk="0" h="3371" w="3090">
                  <a:moveTo>
                    <a:pt x="899" y="0"/>
                  </a:moveTo>
                  <a:cubicBezTo>
                    <a:pt x="506" y="955"/>
                    <a:pt x="225" y="1910"/>
                    <a:pt x="0" y="2865"/>
                  </a:cubicBezTo>
                  <a:lnTo>
                    <a:pt x="2303" y="3370"/>
                  </a:lnTo>
                  <a:cubicBezTo>
                    <a:pt x="2471" y="2584"/>
                    <a:pt x="2752" y="1741"/>
                    <a:pt x="3089" y="955"/>
                  </a:cubicBezTo>
                  <a:lnTo>
                    <a:pt x="89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3" name="Google Shape;1983;p16"/>
            <p:cNvSpPr/>
            <p:nvPr/>
          </p:nvSpPr>
          <p:spPr>
            <a:xfrm>
              <a:off x="5452932" y="-1218256"/>
              <a:ext cx="181077" cy="165778"/>
            </a:xfrm>
            <a:custGeom>
              <a:rect b="b" l="l" r="r" t="t"/>
              <a:pathLst>
                <a:path extrusionOk="0" h="3034" w="3314">
                  <a:moveTo>
                    <a:pt x="2921" y="1"/>
                  </a:moveTo>
                  <a:cubicBezTo>
                    <a:pt x="1910" y="226"/>
                    <a:pt x="955" y="506"/>
                    <a:pt x="0" y="843"/>
                  </a:cubicBezTo>
                  <a:lnTo>
                    <a:pt x="842" y="3034"/>
                  </a:lnTo>
                  <a:cubicBezTo>
                    <a:pt x="1685" y="2753"/>
                    <a:pt x="2471" y="2528"/>
                    <a:pt x="3314" y="2360"/>
                  </a:cubicBezTo>
                  <a:lnTo>
                    <a:pt x="292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4" name="Google Shape;1984;p16"/>
            <p:cNvSpPr/>
            <p:nvPr/>
          </p:nvSpPr>
          <p:spPr>
            <a:xfrm>
              <a:off x="5244205" y="-1147660"/>
              <a:ext cx="193426" cy="187251"/>
            </a:xfrm>
            <a:custGeom>
              <a:rect b="b" l="l" r="r" t="t"/>
              <a:pathLst>
                <a:path extrusionOk="0" h="3427" w="3540">
                  <a:moveTo>
                    <a:pt x="2641" y="1"/>
                  </a:moveTo>
                  <a:cubicBezTo>
                    <a:pt x="1742" y="394"/>
                    <a:pt x="843" y="899"/>
                    <a:pt x="1" y="1405"/>
                  </a:cubicBezTo>
                  <a:lnTo>
                    <a:pt x="1236" y="3427"/>
                  </a:lnTo>
                  <a:cubicBezTo>
                    <a:pt x="1967" y="2977"/>
                    <a:pt x="2753" y="2584"/>
                    <a:pt x="3539" y="2247"/>
                  </a:cubicBezTo>
                  <a:lnTo>
                    <a:pt x="264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5" name="Google Shape;1985;p16"/>
            <p:cNvSpPr/>
            <p:nvPr/>
          </p:nvSpPr>
          <p:spPr>
            <a:xfrm>
              <a:off x="5057006" y="-1034117"/>
              <a:ext cx="196485" cy="193426"/>
            </a:xfrm>
            <a:custGeom>
              <a:rect b="b" l="l" r="r" t="t"/>
              <a:pathLst>
                <a:path extrusionOk="0" h="3540" w="3596">
                  <a:moveTo>
                    <a:pt x="2360" y="1"/>
                  </a:moveTo>
                  <a:cubicBezTo>
                    <a:pt x="1517" y="562"/>
                    <a:pt x="731" y="1180"/>
                    <a:pt x="1" y="1854"/>
                  </a:cubicBezTo>
                  <a:lnTo>
                    <a:pt x="1630" y="3539"/>
                  </a:lnTo>
                  <a:cubicBezTo>
                    <a:pt x="2247" y="2977"/>
                    <a:pt x="2921" y="2472"/>
                    <a:pt x="3595" y="1967"/>
                  </a:cubicBezTo>
                  <a:lnTo>
                    <a:pt x="236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6" name="Google Shape;1986;p16"/>
            <p:cNvSpPr/>
            <p:nvPr/>
          </p:nvSpPr>
          <p:spPr>
            <a:xfrm>
              <a:off x="6855393" y="-454108"/>
              <a:ext cx="162663" cy="153538"/>
            </a:xfrm>
            <a:custGeom>
              <a:rect b="b" l="l" r="r" t="t"/>
              <a:pathLst>
                <a:path extrusionOk="0" h="2810" w="2977">
                  <a:moveTo>
                    <a:pt x="2247" y="1"/>
                  </a:moveTo>
                  <a:lnTo>
                    <a:pt x="0" y="843"/>
                  </a:lnTo>
                  <a:cubicBezTo>
                    <a:pt x="225" y="1461"/>
                    <a:pt x="393" y="2135"/>
                    <a:pt x="562" y="2809"/>
                  </a:cubicBezTo>
                  <a:lnTo>
                    <a:pt x="2977" y="2809"/>
                  </a:lnTo>
                  <a:cubicBezTo>
                    <a:pt x="2808" y="1854"/>
                    <a:pt x="2584" y="899"/>
                    <a:pt x="2247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7" name="Google Shape;1987;p16"/>
            <p:cNvSpPr/>
            <p:nvPr/>
          </p:nvSpPr>
          <p:spPr>
            <a:xfrm>
              <a:off x="4903576" y="-1040237"/>
              <a:ext cx="1908848" cy="739662"/>
            </a:xfrm>
            <a:custGeom>
              <a:rect b="b" l="l" r="r" t="t"/>
              <a:pathLst>
                <a:path extrusionOk="0" h="13537" w="34935">
                  <a:moveTo>
                    <a:pt x="17468" y="0"/>
                  </a:moveTo>
                  <a:cubicBezTo>
                    <a:pt x="9268" y="0"/>
                    <a:pt x="2079" y="5561"/>
                    <a:pt x="1" y="13536"/>
                  </a:cubicBezTo>
                  <a:lnTo>
                    <a:pt x="338" y="13536"/>
                  </a:lnTo>
                  <a:cubicBezTo>
                    <a:pt x="2375" y="5773"/>
                    <a:pt x="9431" y="331"/>
                    <a:pt x="17433" y="331"/>
                  </a:cubicBezTo>
                  <a:cubicBezTo>
                    <a:pt x="17594" y="331"/>
                    <a:pt x="17755" y="333"/>
                    <a:pt x="17917" y="337"/>
                  </a:cubicBezTo>
                  <a:cubicBezTo>
                    <a:pt x="25780" y="506"/>
                    <a:pt x="32632" y="5898"/>
                    <a:pt x="34598" y="13536"/>
                  </a:cubicBezTo>
                  <a:lnTo>
                    <a:pt x="34935" y="13536"/>
                  </a:lnTo>
                  <a:cubicBezTo>
                    <a:pt x="32857" y="5561"/>
                    <a:pt x="25668" y="0"/>
                    <a:pt x="17468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8" name="Google Shape;1988;p16"/>
            <p:cNvSpPr/>
            <p:nvPr/>
          </p:nvSpPr>
          <p:spPr>
            <a:xfrm>
              <a:off x="5023293" y="-949424"/>
              <a:ext cx="1694004" cy="648850"/>
            </a:xfrm>
            <a:custGeom>
              <a:rect b="b" l="l" r="r" t="t"/>
              <a:pathLst>
                <a:path extrusionOk="0" h="11875" w="31003">
                  <a:moveTo>
                    <a:pt x="15289" y="1"/>
                  </a:moveTo>
                  <a:cubicBezTo>
                    <a:pt x="9303" y="1"/>
                    <a:pt x="3606" y="3317"/>
                    <a:pt x="730" y="8897"/>
                  </a:cubicBezTo>
                  <a:lnTo>
                    <a:pt x="1123" y="9122"/>
                  </a:lnTo>
                  <a:cubicBezTo>
                    <a:pt x="674" y="9964"/>
                    <a:pt x="281" y="10919"/>
                    <a:pt x="0" y="11874"/>
                  </a:cubicBezTo>
                  <a:lnTo>
                    <a:pt x="2640" y="11874"/>
                  </a:lnTo>
                  <a:cubicBezTo>
                    <a:pt x="3033" y="10751"/>
                    <a:pt x="3595" y="9684"/>
                    <a:pt x="4269" y="8729"/>
                  </a:cubicBezTo>
                  <a:cubicBezTo>
                    <a:pt x="4774" y="7943"/>
                    <a:pt x="5336" y="7269"/>
                    <a:pt x="6010" y="6651"/>
                  </a:cubicBezTo>
                  <a:lnTo>
                    <a:pt x="5279" y="5864"/>
                  </a:lnTo>
                  <a:cubicBezTo>
                    <a:pt x="7979" y="3276"/>
                    <a:pt x="11542" y="1875"/>
                    <a:pt x="15228" y="1875"/>
                  </a:cubicBezTo>
                  <a:cubicBezTo>
                    <a:pt x="15300" y="1875"/>
                    <a:pt x="15373" y="1876"/>
                    <a:pt x="15445" y="1877"/>
                  </a:cubicBezTo>
                  <a:lnTo>
                    <a:pt x="15445" y="2944"/>
                  </a:lnTo>
                  <a:cubicBezTo>
                    <a:pt x="19096" y="2944"/>
                    <a:pt x="22522" y="4460"/>
                    <a:pt x="24993" y="7100"/>
                  </a:cubicBezTo>
                  <a:cubicBezTo>
                    <a:pt x="25555" y="7718"/>
                    <a:pt x="26116" y="8336"/>
                    <a:pt x="26566" y="9066"/>
                  </a:cubicBezTo>
                  <a:lnTo>
                    <a:pt x="27464" y="8504"/>
                  </a:lnTo>
                  <a:cubicBezTo>
                    <a:pt x="28138" y="9571"/>
                    <a:pt x="28644" y="10695"/>
                    <a:pt x="29037" y="11874"/>
                  </a:cubicBezTo>
                  <a:lnTo>
                    <a:pt x="31003" y="11874"/>
                  </a:lnTo>
                  <a:cubicBezTo>
                    <a:pt x="30273" y="9291"/>
                    <a:pt x="28981" y="6988"/>
                    <a:pt x="27127" y="5078"/>
                  </a:cubicBezTo>
                  <a:cubicBezTo>
                    <a:pt x="26173" y="4067"/>
                    <a:pt x="25106" y="3169"/>
                    <a:pt x="23926" y="2438"/>
                  </a:cubicBezTo>
                  <a:lnTo>
                    <a:pt x="23701" y="2832"/>
                  </a:lnTo>
                  <a:cubicBezTo>
                    <a:pt x="22747" y="2214"/>
                    <a:pt x="21736" y="1764"/>
                    <a:pt x="20669" y="1371"/>
                  </a:cubicBezTo>
                  <a:lnTo>
                    <a:pt x="20837" y="978"/>
                  </a:lnTo>
                  <a:cubicBezTo>
                    <a:pt x="19010" y="316"/>
                    <a:pt x="17136" y="1"/>
                    <a:pt x="15289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9" name="Google Shape;1989;p16"/>
            <p:cNvSpPr/>
            <p:nvPr/>
          </p:nvSpPr>
          <p:spPr>
            <a:xfrm>
              <a:off x="5152136" y="-543062"/>
              <a:ext cx="1285898" cy="1122251"/>
            </a:xfrm>
            <a:custGeom>
              <a:rect b="b" l="l" r="r" t="t"/>
              <a:pathLst>
                <a:path extrusionOk="0" h="20539" w="23534">
                  <a:moveTo>
                    <a:pt x="13200" y="0"/>
                  </a:moveTo>
                  <a:cubicBezTo>
                    <a:pt x="4831" y="56"/>
                    <a:pt x="1" y="9604"/>
                    <a:pt x="5000" y="16344"/>
                  </a:cubicBezTo>
                  <a:cubicBezTo>
                    <a:pt x="7100" y="19200"/>
                    <a:pt x="10183" y="20538"/>
                    <a:pt x="13234" y="20538"/>
                  </a:cubicBezTo>
                  <a:cubicBezTo>
                    <a:pt x="17444" y="20538"/>
                    <a:pt x="21596" y="17991"/>
                    <a:pt x="23028" y="13367"/>
                  </a:cubicBezTo>
                  <a:lnTo>
                    <a:pt x="23028" y="13311"/>
                  </a:lnTo>
                  <a:cubicBezTo>
                    <a:pt x="23365" y="12300"/>
                    <a:pt x="23534" y="11289"/>
                    <a:pt x="23534" y="10222"/>
                  </a:cubicBezTo>
                  <a:lnTo>
                    <a:pt x="22298" y="10222"/>
                  </a:lnTo>
                  <a:lnTo>
                    <a:pt x="22298" y="10278"/>
                  </a:lnTo>
                  <a:cubicBezTo>
                    <a:pt x="22298" y="15719"/>
                    <a:pt x="17839" y="19330"/>
                    <a:pt x="13182" y="19330"/>
                  </a:cubicBezTo>
                  <a:cubicBezTo>
                    <a:pt x="10964" y="19330"/>
                    <a:pt x="8701" y="18511"/>
                    <a:pt x="6853" y="16681"/>
                  </a:cubicBezTo>
                  <a:cubicBezTo>
                    <a:pt x="1180" y="11008"/>
                    <a:pt x="5168" y="1236"/>
                    <a:pt x="13200" y="1236"/>
                  </a:cubicBezTo>
                  <a:lnTo>
                    <a:pt x="1320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0" name="Google Shape;1990;p16"/>
            <p:cNvSpPr/>
            <p:nvPr/>
          </p:nvSpPr>
          <p:spPr>
            <a:xfrm>
              <a:off x="5526533" y="-341056"/>
              <a:ext cx="758075" cy="694147"/>
            </a:xfrm>
            <a:custGeom>
              <a:rect b="b" l="l" r="r" t="t"/>
              <a:pathLst>
                <a:path extrusionOk="0" h="12704" w="13874">
                  <a:moveTo>
                    <a:pt x="6362" y="1"/>
                  </a:moveTo>
                  <a:cubicBezTo>
                    <a:pt x="6245" y="1"/>
                    <a:pt x="6128" y="4"/>
                    <a:pt x="6011" y="10"/>
                  </a:cubicBezTo>
                  <a:lnTo>
                    <a:pt x="6067" y="10"/>
                  </a:lnTo>
                  <a:cubicBezTo>
                    <a:pt x="3146" y="178"/>
                    <a:pt x="675" y="2200"/>
                    <a:pt x="1" y="5009"/>
                  </a:cubicBezTo>
                  <a:lnTo>
                    <a:pt x="450" y="5121"/>
                  </a:lnTo>
                  <a:cubicBezTo>
                    <a:pt x="1185" y="2220"/>
                    <a:pt x="3767" y="472"/>
                    <a:pt x="6425" y="472"/>
                  </a:cubicBezTo>
                  <a:cubicBezTo>
                    <a:pt x="7833" y="472"/>
                    <a:pt x="9261" y="962"/>
                    <a:pt x="10448" y="2032"/>
                  </a:cubicBezTo>
                  <a:cubicBezTo>
                    <a:pt x="13874" y="5065"/>
                    <a:pt x="12806" y="10681"/>
                    <a:pt x="8482" y="12310"/>
                  </a:cubicBezTo>
                  <a:lnTo>
                    <a:pt x="8650" y="12703"/>
                  </a:lnTo>
                  <a:cubicBezTo>
                    <a:pt x="11739" y="11580"/>
                    <a:pt x="13480" y="8435"/>
                    <a:pt x="12806" y="5233"/>
                  </a:cubicBezTo>
                  <a:cubicBezTo>
                    <a:pt x="12211" y="2147"/>
                    <a:pt x="9476" y="1"/>
                    <a:pt x="6362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1" name="Google Shape;1991;p16"/>
            <p:cNvSpPr/>
            <p:nvPr/>
          </p:nvSpPr>
          <p:spPr>
            <a:xfrm>
              <a:off x="5722966" y="-154295"/>
              <a:ext cx="368328" cy="317076"/>
            </a:xfrm>
            <a:custGeom>
              <a:rect b="b" l="l" r="r" t="t"/>
              <a:pathLst>
                <a:path extrusionOk="0" h="5803" w="6741">
                  <a:moveTo>
                    <a:pt x="2918" y="0"/>
                  </a:moveTo>
                  <a:cubicBezTo>
                    <a:pt x="1424" y="0"/>
                    <a:pt x="0" y="1185"/>
                    <a:pt x="0" y="2939"/>
                  </a:cubicBezTo>
                  <a:cubicBezTo>
                    <a:pt x="0" y="4511"/>
                    <a:pt x="1292" y="5803"/>
                    <a:pt x="2921" y="5803"/>
                  </a:cubicBezTo>
                  <a:cubicBezTo>
                    <a:pt x="5505" y="5803"/>
                    <a:pt x="6740" y="2658"/>
                    <a:pt x="4943" y="860"/>
                  </a:cubicBezTo>
                  <a:cubicBezTo>
                    <a:pt x="4348" y="265"/>
                    <a:pt x="3625" y="0"/>
                    <a:pt x="2918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2" name="Google Shape;1992;p16"/>
            <p:cNvSpPr/>
            <p:nvPr/>
          </p:nvSpPr>
          <p:spPr>
            <a:xfrm>
              <a:off x="5600189" y="-138012"/>
              <a:ext cx="633879" cy="427940"/>
            </a:xfrm>
            <a:custGeom>
              <a:rect b="b" l="l" r="r" t="t"/>
              <a:pathLst>
                <a:path extrusionOk="0" h="7832" w="11601">
                  <a:moveTo>
                    <a:pt x="9100" y="1"/>
                  </a:moveTo>
                  <a:lnTo>
                    <a:pt x="8763" y="282"/>
                  </a:lnTo>
                  <a:cubicBezTo>
                    <a:pt x="11035" y="3602"/>
                    <a:pt x="8276" y="7365"/>
                    <a:pt x="5009" y="7365"/>
                  </a:cubicBezTo>
                  <a:cubicBezTo>
                    <a:pt x="4076" y="7365"/>
                    <a:pt x="3102" y="7058"/>
                    <a:pt x="2191" y="6347"/>
                  </a:cubicBezTo>
                  <a:cubicBezTo>
                    <a:pt x="619" y="5112"/>
                    <a:pt x="57" y="3034"/>
                    <a:pt x="787" y="1180"/>
                  </a:cubicBezTo>
                  <a:lnTo>
                    <a:pt x="338" y="1012"/>
                  </a:lnTo>
                  <a:cubicBezTo>
                    <a:pt x="113" y="1573"/>
                    <a:pt x="1" y="2191"/>
                    <a:pt x="1" y="2809"/>
                  </a:cubicBezTo>
                  <a:cubicBezTo>
                    <a:pt x="1" y="4325"/>
                    <a:pt x="731" y="5786"/>
                    <a:pt x="1911" y="6741"/>
                  </a:cubicBezTo>
                  <a:cubicBezTo>
                    <a:pt x="2894" y="7503"/>
                    <a:pt x="3945" y="7832"/>
                    <a:pt x="4953" y="7832"/>
                  </a:cubicBezTo>
                  <a:cubicBezTo>
                    <a:pt x="8549" y="7832"/>
                    <a:pt x="11600" y="3642"/>
                    <a:pt x="9100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3" name="Google Shape;1993;p16"/>
            <p:cNvSpPr/>
            <p:nvPr/>
          </p:nvSpPr>
          <p:spPr>
            <a:xfrm>
              <a:off x="1398926" y="-1267323"/>
              <a:ext cx="95183" cy="49121"/>
            </a:xfrm>
            <a:custGeom>
              <a:rect b="b" l="l" r="r" t="t"/>
              <a:pathLst>
                <a:path extrusionOk="0" h="899" w="1742">
                  <a:moveTo>
                    <a:pt x="1573" y="0"/>
                  </a:moveTo>
                  <a:lnTo>
                    <a:pt x="1" y="674"/>
                  </a:lnTo>
                  <a:lnTo>
                    <a:pt x="57" y="899"/>
                  </a:lnTo>
                  <a:lnTo>
                    <a:pt x="1686" y="281"/>
                  </a:lnTo>
                  <a:cubicBezTo>
                    <a:pt x="1742" y="225"/>
                    <a:pt x="1742" y="169"/>
                    <a:pt x="1742" y="113"/>
                  </a:cubicBezTo>
                  <a:cubicBezTo>
                    <a:pt x="1686" y="0"/>
                    <a:pt x="1630" y="0"/>
                    <a:pt x="1573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4" name="Google Shape;1994;p16"/>
            <p:cNvSpPr/>
            <p:nvPr/>
          </p:nvSpPr>
          <p:spPr>
            <a:xfrm>
              <a:off x="1478756" y="-923962"/>
              <a:ext cx="101248" cy="24916"/>
            </a:xfrm>
            <a:custGeom>
              <a:rect b="b" l="l" r="r" t="t"/>
              <a:pathLst>
                <a:path extrusionOk="0" h="456" w="1853">
                  <a:moveTo>
                    <a:pt x="1721" y="0"/>
                  </a:moveTo>
                  <a:cubicBezTo>
                    <a:pt x="1710" y="0"/>
                    <a:pt x="1698" y="2"/>
                    <a:pt x="1685" y="7"/>
                  </a:cubicBezTo>
                  <a:lnTo>
                    <a:pt x="0" y="175"/>
                  </a:lnTo>
                  <a:lnTo>
                    <a:pt x="0" y="456"/>
                  </a:lnTo>
                  <a:lnTo>
                    <a:pt x="1685" y="287"/>
                  </a:lnTo>
                  <a:cubicBezTo>
                    <a:pt x="1841" y="287"/>
                    <a:pt x="1852" y="0"/>
                    <a:pt x="1721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5" name="Google Shape;1995;p16"/>
            <p:cNvSpPr/>
            <p:nvPr/>
          </p:nvSpPr>
          <p:spPr>
            <a:xfrm>
              <a:off x="1435753" y="-1157277"/>
              <a:ext cx="100483" cy="43439"/>
            </a:xfrm>
            <a:custGeom>
              <a:rect b="b" l="l" r="r" t="t"/>
              <a:pathLst>
                <a:path extrusionOk="0" h="795" w="1839">
                  <a:moveTo>
                    <a:pt x="1672" y="1"/>
                  </a:moveTo>
                  <a:cubicBezTo>
                    <a:pt x="1659" y="1"/>
                    <a:pt x="1645" y="3"/>
                    <a:pt x="1630" y="8"/>
                  </a:cubicBezTo>
                  <a:lnTo>
                    <a:pt x="1" y="514"/>
                  </a:lnTo>
                  <a:cubicBezTo>
                    <a:pt x="1" y="626"/>
                    <a:pt x="57" y="682"/>
                    <a:pt x="57" y="794"/>
                  </a:cubicBezTo>
                  <a:lnTo>
                    <a:pt x="1686" y="289"/>
                  </a:lnTo>
                  <a:cubicBezTo>
                    <a:pt x="1839" y="238"/>
                    <a:pt x="1806" y="1"/>
                    <a:pt x="1672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6" name="Google Shape;1996;p16"/>
            <p:cNvSpPr/>
            <p:nvPr/>
          </p:nvSpPr>
          <p:spPr>
            <a:xfrm>
              <a:off x="1463402" y="-1037559"/>
              <a:ext cx="100483" cy="31145"/>
            </a:xfrm>
            <a:custGeom>
              <a:rect b="b" l="l" r="r" t="t"/>
              <a:pathLst>
                <a:path extrusionOk="0" h="570" w="1839">
                  <a:moveTo>
                    <a:pt x="1672" y="0"/>
                  </a:moveTo>
                  <a:cubicBezTo>
                    <a:pt x="1659" y="0"/>
                    <a:pt x="1644" y="2"/>
                    <a:pt x="1629" y="8"/>
                  </a:cubicBezTo>
                  <a:lnTo>
                    <a:pt x="0" y="288"/>
                  </a:lnTo>
                  <a:lnTo>
                    <a:pt x="0" y="569"/>
                  </a:lnTo>
                  <a:lnTo>
                    <a:pt x="1685" y="232"/>
                  </a:lnTo>
                  <a:cubicBezTo>
                    <a:pt x="1838" y="232"/>
                    <a:pt x="1806" y="0"/>
                    <a:pt x="1672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7" name="Google Shape;1997;p16"/>
            <p:cNvSpPr/>
            <p:nvPr/>
          </p:nvSpPr>
          <p:spPr>
            <a:xfrm>
              <a:off x="-212208" y="181144"/>
              <a:ext cx="58356" cy="92123"/>
            </a:xfrm>
            <a:custGeom>
              <a:rect b="b" l="l" r="r" t="t"/>
              <a:pathLst>
                <a:path extrusionOk="0" h="1686" w="1068">
                  <a:moveTo>
                    <a:pt x="843" y="1"/>
                  </a:moveTo>
                  <a:lnTo>
                    <a:pt x="0" y="1517"/>
                  </a:lnTo>
                  <a:cubicBezTo>
                    <a:pt x="0" y="1574"/>
                    <a:pt x="0" y="1630"/>
                    <a:pt x="57" y="1686"/>
                  </a:cubicBezTo>
                  <a:lnTo>
                    <a:pt x="113" y="1686"/>
                  </a:lnTo>
                  <a:cubicBezTo>
                    <a:pt x="169" y="1686"/>
                    <a:pt x="225" y="1686"/>
                    <a:pt x="225" y="1630"/>
                  </a:cubicBezTo>
                  <a:lnTo>
                    <a:pt x="1068" y="113"/>
                  </a:lnTo>
                  <a:lnTo>
                    <a:pt x="84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8" name="Google Shape;1998;p16"/>
            <p:cNvSpPr/>
            <p:nvPr/>
          </p:nvSpPr>
          <p:spPr>
            <a:xfrm>
              <a:off x="978521" y="129016"/>
              <a:ext cx="64475" cy="85949"/>
            </a:xfrm>
            <a:custGeom>
              <a:rect b="b" l="l" r="r" t="t"/>
              <a:pathLst>
                <a:path extrusionOk="0" h="1573" w="1180">
                  <a:moveTo>
                    <a:pt x="225" y="0"/>
                  </a:moveTo>
                  <a:lnTo>
                    <a:pt x="0" y="112"/>
                  </a:lnTo>
                  <a:lnTo>
                    <a:pt x="955" y="1517"/>
                  </a:lnTo>
                  <a:cubicBezTo>
                    <a:pt x="955" y="1573"/>
                    <a:pt x="1011" y="1573"/>
                    <a:pt x="1067" y="1573"/>
                  </a:cubicBezTo>
                  <a:lnTo>
                    <a:pt x="1124" y="1573"/>
                  </a:lnTo>
                  <a:cubicBezTo>
                    <a:pt x="1180" y="1517"/>
                    <a:pt x="1180" y="1460"/>
                    <a:pt x="1124" y="1404"/>
                  </a:cubicBez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9" name="Google Shape;1999;p16"/>
            <p:cNvSpPr/>
            <p:nvPr/>
          </p:nvSpPr>
          <p:spPr>
            <a:xfrm>
              <a:off x="1067530" y="61481"/>
              <a:ext cx="73655" cy="82889"/>
            </a:xfrm>
            <a:custGeom>
              <a:rect b="b" l="l" r="r" t="t"/>
              <a:pathLst>
                <a:path extrusionOk="0" h="1517" w="1348">
                  <a:moveTo>
                    <a:pt x="225" y="0"/>
                  </a:moveTo>
                  <a:lnTo>
                    <a:pt x="0" y="169"/>
                  </a:lnTo>
                  <a:lnTo>
                    <a:pt x="1123" y="1461"/>
                  </a:lnTo>
                  <a:cubicBezTo>
                    <a:pt x="1123" y="1517"/>
                    <a:pt x="1179" y="1517"/>
                    <a:pt x="1236" y="1517"/>
                  </a:cubicBezTo>
                  <a:lnTo>
                    <a:pt x="1292" y="1517"/>
                  </a:lnTo>
                  <a:cubicBezTo>
                    <a:pt x="1348" y="1461"/>
                    <a:pt x="1348" y="1405"/>
                    <a:pt x="1292" y="1348"/>
                  </a:cubicBez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0" name="Google Shape;2000;p16"/>
            <p:cNvSpPr/>
            <p:nvPr/>
          </p:nvSpPr>
          <p:spPr>
            <a:xfrm>
              <a:off x="1150365" y="-12175"/>
              <a:ext cx="76769" cy="79829"/>
            </a:xfrm>
            <a:custGeom>
              <a:rect b="b" l="l" r="r" t="t"/>
              <a:pathLst>
                <a:path extrusionOk="0" h="1461" w="1405">
                  <a:moveTo>
                    <a:pt x="169" y="1"/>
                  </a:moveTo>
                  <a:lnTo>
                    <a:pt x="0" y="169"/>
                  </a:lnTo>
                  <a:lnTo>
                    <a:pt x="1180" y="1405"/>
                  </a:lnTo>
                  <a:cubicBezTo>
                    <a:pt x="1180" y="1405"/>
                    <a:pt x="1236" y="1461"/>
                    <a:pt x="1292" y="1461"/>
                  </a:cubicBezTo>
                  <a:cubicBezTo>
                    <a:pt x="1292" y="1461"/>
                    <a:pt x="1348" y="1405"/>
                    <a:pt x="1348" y="1405"/>
                  </a:cubicBezTo>
                  <a:cubicBezTo>
                    <a:pt x="1405" y="1348"/>
                    <a:pt x="1405" y="1292"/>
                    <a:pt x="1348" y="1236"/>
                  </a:cubicBez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1" name="Google Shape;2001;p16"/>
            <p:cNvSpPr/>
            <p:nvPr/>
          </p:nvSpPr>
          <p:spPr>
            <a:xfrm>
              <a:off x="886451" y="184258"/>
              <a:ext cx="58356" cy="92068"/>
            </a:xfrm>
            <a:custGeom>
              <a:rect b="b" l="l" r="r" t="t"/>
              <a:pathLst>
                <a:path extrusionOk="0" h="1685" w="1068">
                  <a:moveTo>
                    <a:pt x="225" y="0"/>
                  </a:moveTo>
                  <a:lnTo>
                    <a:pt x="0" y="112"/>
                  </a:lnTo>
                  <a:lnTo>
                    <a:pt x="787" y="1629"/>
                  </a:lnTo>
                  <a:cubicBezTo>
                    <a:pt x="787" y="1629"/>
                    <a:pt x="843" y="1685"/>
                    <a:pt x="899" y="1685"/>
                  </a:cubicBezTo>
                  <a:lnTo>
                    <a:pt x="955" y="1685"/>
                  </a:lnTo>
                  <a:cubicBezTo>
                    <a:pt x="1011" y="1629"/>
                    <a:pt x="1067" y="1573"/>
                    <a:pt x="1011" y="1517"/>
                  </a:cubicBez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2" name="Google Shape;2002;p16"/>
            <p:cNvSpPr/>
            <p:nvPr/>
          </p:nvSpPr>
          <p:spPr>
            <a:xfrm>
              <a:off x="683898" y="270153"/>
              <a:ext cx="39942" cy="95183"/>
            </a:xfrm>
            <a:custGeom>
              <a:rect b="b" l="l" r="r" t="t"/>
              <a:pathLst>
                <a:path extrusionOk="0" h="1742" w="731">
                  <a:moveTo>
                    <a:pt x="225" y="1"/>
                  </a:moveTo>
                  <a:lnTo>
                    <a:pt x="0" y="57"/>
                  </a:lnTo>
                  <a:lnTo>
                    <a:pt x="450" y="1686"/>
                  </a:lnTo>
                  <a:cubicBezTo>
                    <a:pt x="506" y="1742"/>
                    <a:pt x="562" y="1742"/>
                    <a:pt x="618" y="1742"/>
                  </a:cubicBezTo>
                  <a:cubicBezTo>
                    <a:pt x="674" y="1742"/>
                    <a:pt x="731" y="1686"/>
                    <a:pt x="731" y="1629"/>
                  </a:cubicBez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3" name="Google Shape;2003;p16"/>
            <p:cNvSpPr/>
            <p:nvPr/>
          </p:nvSpPr>
          <p:spPr>
            <a:xfrm>
              <a:off x="573415" y="294741"/>
              <a:ext cx="33822" cy="101303"/>
            </a:xfrm>
            <a:custGeom>
              <a:rect b="b" l="l" r="r" t="t"/>
              <a:pathLst>
                <a:path extrusionOk="0" h="1854" w="619">
                  <a:moveTo>
                    <a:pt x="281" y="0"/>
                  </a:moveTo>
                  <a:lnTo>
                    <a:pt x="1" y="56"/>
                  </a:lnTo>
                  <a:lnTo>
                    <a:pt x="338" y="1741"/>
                  </a:lnTo>
                  <a:cubicBezTo>
                    <a:pt x="338" y="1797"/>
                    <a:pt x="394" y="1853"/>
                    <a:pt x="506" y="1853"/>
                  </a:cubicBezTo>
                  <a:cubicBezTo>
                    <a:pt x="562" y="1853"/>
                    <a:pt x="618" y="1741"/>
                    <a:pt x="562" y="1685"/>
                  </a:cubicBez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4" name="Google Shape;2004;p16"/>
            <p:cNvSpPr/>
            <p:nvPr/>
          </p:nvSpPr>
          <p:spPr>
            <a:xfrm>
              <a:off x="785147" y="233325"/>
              <a:ext cx="49176" cy="95183"/>
            </a:xfrm>
            <a:custGeom>
              <a:rect b="b" l="l" r="r" t="t"/>
              <a:pathLst>
                <a:path extrusionOk="0" h="1742" w="900">
                  <a:moveTo>
                    <a:pt x="226" y="1"/>
                  </a:moveTo>
                  <a:lnTo>
                    <a:pt x="1" y="57"/>
                  </a:lnTo>
                  <a:lnTo>
                    <a:pt x="619" y="1629"/>
                  </a:lnTo>
                  <a:cubicBezTo>
                    <a:pt x="675" y="1686"/>
                    <a:pt x="675" y="1742"/>
                    <a:pt x="731" y="1742"/>
                  </a:cubicBezTo>
                  <a:lnTo>
                    <a:pt x="787" y="1742"/>
                  </a:lnTo>
                  <a:cubicBezTo>
                    <a:pt x="843" y="1686"/>
                    <a:pt x="900" y="1629"/>
                    <a:pt x="900" y="1573"/>
                  </a:cubicBezTo>
                  <a:lnTo>
                    <a:pt x="22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5" name="Google Shape;2005;p16"/>
            <p:cNvSpPr/>
            <p:nvPr/>
          </p:nvSpPr>
          <p:spPr>
            <a:xfrm>
              <a:off x="1224021" y="-95010"/>
              <a:ext cx="85949" cy="70595"/>
            </a:xfrm>
            <a:custGeom>
              <a:rect b="b" l="l" r="r" t="t"/>
              <a:pathLst>
                <a:path extrusionOk="0" h="1292" w="1573">
                  <a:moveTo>
                    <a:pt x="169" y="0"/>
                  </a:moveTo>
                  <a:lnTo>
                    <a:pt x="0" y="225"/>
                  </a:lnTo>
                  <a:lnTo>
                    <a:pt x="1348" y="1292"/>
                  </a:lnTo>
                  <a:lnTo>
                    <a:pt x="1405" y="1292"/>
                  </a:lnTo>
                  <a:cubicBezTo>
                    <a:pt x="1461" y="1292"/>
                    <a:pt x="1517" y="1292"/>
                    <a:pt x="1517" y="1236"/>
                  </a:cubicBezTo>
                  <a:cubicBezTo>
                    <a:pt x="1573" y="1180"/>
                    <a:pt x="1573" y="1123"/>
                    <a:pt x="1517" y="1067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6" name="Google Shape;2006;p16"/>
            <p:cNvSpPr/>
            <p:nvPr/>
          </p:nvSpPr>
          <p:spPr>
            <a:xfrm>
              <a:off x="1478756" y="-696548"/>
              <a:ext cx="101303" cy="24643"/>
            </a:xfrm>
            <a:custGeom>
              <a:rect b="b" l="l" r="r" t="t"/>
              <a:pathLst>
                <a:path extrusionOk="0" h="451" w="1854">
                  <a:moveTo>
                    <a:pt x="0" y="1"/>
                  </a:moveTo>
                  <a:lnTo>
                    <a:pt x="0" y="282"/>
                  </a:lnTo>
                  <a:lnTo>
                    <a:pt x="1685" y="450"/>
                  </a:lnTo>
                  <a:cubicBezTo>
                    <a:pt x="1741" y="450"/>
                    <a:pt x="1797" y="394"/>
                    <a:pt x="1853" y="338"/>
                  </a:cubicBezTo>
                  <a:cubicBezTo>
                    <a:pt x="1853" y="282"/>
                    <a:pt x="1797" y="169"/>
                    <a:pt x="1685" y="169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7" name="Google Shape;2007;p16"/>
            <p:cNvSpPr/>
            <p:nvPr/>
          </p:nvSpPr>
          <p:spPr>
            <a:xfrm>
              <a:off x="1288442" y="-180959"/>
              <a:ext cx="92123" cy="61415"/>
            </a:xfrm>
            <a:custGeom>
              <a:rect b="b" l="l" r="r" t="t"/>
              <a:pathLst>
                <a:path extrusionOk="0" h="1124" w="1686">
                  <a:moveTo>
                    <a:pt x="169" y="0"/>
                  </a:moveTo>
                  <a:lnTo>
                    <a:pt x="1" y="169"/>
                  </a:lnTo>
                  <a:lnTo>
                    <a:pt x="1405" y="1124"/>
                  </a:lnTo>
                  <a:lnTo>
                    <a:pt x="1517" y="1124"/>
                  </a:lnTo>
                  <a:cubicBezTo>
                    <a:pt x="1573" y="1124"/>
                    <a:pt x="1573" y="1124"/>
                    <a:pt x="1630" y="1068"/>
                  </a:cubicBezTo>
                  <a:cubicBezTo>
                    <a:pt x="1686" y="1011"/>
                    <a:pt x="1686" y="955"/>
                    <a:pt x="1630" y="899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8" name="Google Shape;2008;p16"/>
            <p:cNvSpPr/>
            <p:nvPr/>
          </p:nvSpPr>
          <p:spPr>
            <a:xfrm>
              <a:off x="1460342" y="-583005"/>
              <a:ext cx="98243" cy="30762"/>
            </a:xfrm>
            <a:custGeom>
              <a:rect b="b" l="l" r="r" t="t"/>
              <a:pathLst>
                <a:path extrusionOk="0" h="563" w="1798">
                  <a:moveTo>
                    <a:pt x="56" y="1"/>
                  </a:moveTo>
                  <a:cubicBezTo>
                    <a:pt x="56" y="57"/>
                    <a:pt x="0" y="169"/>
                    <a:pt x="0" y="226"/>
                  </a:cubicBezTo>
                  <a:lnTo>
                    <a:pt x="1685" y="563"/>
                  </a:lnTo>
                  <a:cubicBezTo>
                    <a:pt x="1741" y="563"/>
                    <a:pt x="1797" y="506"/>
                    <a:pt x="1797" y="450"/>
                  </a:cubicBezTo>
                  <a:cubicBezTo>
                    <a:pt x="1797" y="394"/>
                    <a:pt x="1797" y="338"/>
                    <a:pt x="1741" y="338"/>
                  </a:cubicBezTo>
                  <a:lnTo>
                    <a:pt x="5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9" name="Google Shape;2009;p16"/>
            <p:cNvSpPr/>
            <p:nvPr/>
          </p:nvSpPr>
          <p:spPr>
            <a:xfrm>
              <a:off x="1484875" y="-802059"/>
              <a:ext cx="101303" cy="13496"/>
            </a:xfrm>
            <a:custGeom>
              <a:rect b="b" l="l" r="r" t="t"/>
              <a:pathLst>
                <a:path extrusionOk="0" h="247" w="1854">
                  <a:moveTo>
                    <a:pt x="1739" y="0"/>
                  </a:moveTo>
                  <a:cubicBezTo>
                    <a:pt x="1719" y="0"/>
                    <a:pt x="1700" y="7"/>
                    <a:pt x="1685" y="22"/>
                  </a:cubicBezTo>
                  <a:lnTo>
                    <a:pt x="0" y="22"/>
                  </a:lnTo>
                  <a:lnTo>
                    <a:pt x="0" y="78"/>
                  </a:lnTo>
                  <a:lnTo>
                    <a:pt x="0" y="247"/>
                  </a:lnTo>
                  <a:lnTo>
                    <a:pt x="1685" y="247"/>
                  </a:lnTo>
                  <a:cubicBezTo>
                    <a:pt x="1741" y="247"/>
                    <a:pt x="1854" y="191"/>
                    <a:pt x="1854" y="135"/>
                  </a:cubicBezTo>
                  <a:cubicBezTo>
                    <a:pt x="1854" y="52"/>
                    <a:pt x="1794" y="0"/>
                    <a:pt x="1739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0" name="Google Shape;2010;p16"/>
            <p:cNvSpPr/>
            <p:nvPr/>
          </p:nvSpPr>
          <p:spPr>
            <a:xfrm>
              <a:off x="1346744" y="-276089"/>
              <a:ext cx="95238" cy="55296"/>
            </a:xfrm>
            <a:custGeom>
              <a:rect b="b" l="l" r="r" t="t"/>
              <a:pathLst>
                <a:path extrusionOk="0" h="1012" w="1743">
                  <a:moveTo>
                    <a:pt x="169" y="0"/>
                  </a:moveTo>
                  <a:lnTo>
                    <a:pt x="1" y="225"/>
                  </a:lnTo>
                  <a:lnTo>
                    <a:pt x="1517" y="1011"/>
                  </a:lnTo>
                  <a:lnTo>
                    <a:pt x="1574" y="1011"/>
                  </a:lnTo>
                  <a:cubicBezTo>
                    <a:pt x="1630" y="1011"/>
                    <a:pt x="1686" y="955"/>
                    <a:pt x="1686" y="955"/>
                  </a:cubicBezTo>
                  <a:cubicBezTo>
                    <a:pt x="1742" y="899"/>
                    <a:pt x="1742" y="787"/>
                    <a:pt x="1630" y="787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1" name="Google Shape;2011;p16"/>
            <p:cNvSpPr/>
            <p:nvPr/>
          </p:nvSpPr>
          <p:spPr>
            <a:xfrm>
              <a:off x="1432693" y="-481701"/>
              <a:ext cx="101357" cy="43002"/>
            </a:xfrm>
            <a:custGeom>
              <a:rect b="b" l="l" r="r" t="t"/>
              <a:pathLst>
                <a:path extrusionOk="0" h="787" w="1855">
                  <a:moveTo>
                    <a:pt x="113" y="0"/>
                  </a:moveTo>
                  <a:cubicBezTo>
                    <a:pt x="113" y="113"/>
                    <a:pt x="57" y="169"/>
                    <a:pt x="1" y="281"/>
                  </a:cubicBezTo>
                  <a:lnTo>
                    <a:pt x="1629" y="787"/>
                  </a:lnTo>
                  <a:lnTo>
                    <a:pt x="1686" y="787"/>
                  </a:lnTo>
                  <a:cubicBezTo>
                    <a:pt x="1742" y="787"/>
                    <a:pt x="1798" y="731"/>
                    <a:pt x="1798" y="674"/>
                  </a:cubicBezTo>
                  <a:cubicBezTo>
                    <a:pt x="1854" y="618"/>
                    <a:pt x="1798" y="562"/>
                    <a:pt x="1742" y="506"/>
                  </a:cubicBezTo>
                  <a:lnTo>
                    <a:pt x="11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2" name="Google Shape;2012;p16"/>
            <p:cNvSpPr/>
            <p:nvPr/>
          </p:nvSpPr>
          <p:spPr>
            <a:xfrm>
              <a:off x="1395866" y="-374278"/>
              <a:ext cx="95183" cy="49121"/>
            </a:xfrm>
            <a:custGeom>
              <a:rect b="b" l="l" r="r" t="t"/>
              <a:pathLst>
                <a:path extrusionOk="0" h="899" w="1742">
                  <a:moveTo>
                    <a:pt x="113" y="0"/>
                  </a:moveTo>
                  <a:cubicBezTo>
                    <a:pt x="57" y="112"/>
                    <a:pt x="1" y="169"/>
                    <a:pt x="1" y="225"/>
                  </a:cubicBezTo>
                  <a:lnTo>
                    <a:pt x="1573" y="899"/>
                  </a:lnTo>
                  <a:lnTo>
                    <a:pt x="1629" y="899"/>
                  </a:lnTo>
                  <a:cubicBezTo>
                    <a:pt x="1686" y="899"/>
                    <a:pt x="1686" y="843"/>
                    <a:pt x="1742" y="843"/>
                  </a:cubicBezTo>
                  <a:cubicBezTo>
                    <a:pt x="1742" y="730"/>
                    <a:pt x="1742" y="674"/>
                    <a:pt x="1686" y="674"/>
                  </a:cubicBezTo>
                  <a:lnTo>
                    <a:pt x="11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3" name="Google Shape;2013;p16"/>
            <p:cNvSpPr/>
            <p:nvPr/>
          </p:nvSpPr>
          <p:spPr>
            <a:xfrm>
              <a:off x="355508" y="316215"/>
              <a:ext cx="15408" cy="101303"/>
            </a:xfrm>
            <a:custGeom>
              <a:rect b="b" l="l" r="r" t="t"/>
              <a:pathLst>
                <a:path extrusionOk="0" h="1854" w="282">
                  <a:moveTo>
                    <a:pt x="1" y="0"/>
                  </a:moveTo>
                  <a:lnTo>
                    <a:pt x="1" y="1685"/>
                  </a:lnTo>
                  <a:cubicBezTo>
                    <a:pt x="1" y="1797"/>
                    <a:pt x="57" y="1854"/>
                    <a:pt x="113" y="1854"/>
                  </a:cubicBezTo>
                  <a:cubicBezTo>
                    <a:pt x="226" y="1854"/>
                    <a:pt x="282" y="1797"/>
                    <a:pt x="282" y="1741"/>
                  </a:cubicBezTo>
                  <a:lnTo>
                    <a:pt x="282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4" name="Google Shape;2014;p16"/>
            <p:cNvSpPr/>
            <p:nvPr/>
          </p:nvSpPr>
          <p:spPr>
            <a:xfrm>
              <a:off x="238905" y="313101"/>
              <a:ext cx="24588" cy="98297"/>
            </a:xfrm>
            <a:custGeom>
              <a:rect b="b" l="l" r="r" t="t"/>
              <a:pathLst>
                <a:path extrusionOk="0" h="1799" w="450">
                  <a:moveTo>
                    <a:pt x="169" y="1"/>
                  </a:moveTo>
                  <a:lnTo>
                    <a:pt x="1" y="1686"/>
                  </a:lnTo>
                  <a:cubicBezTo>
                    <a:pt x="1" y="1742"/>
                    <a:pt x="57" y="1798"/>
                    <a:pt x="113" y="1798"/>
                  </a:cubicBezTo>
                  <a:cubicBezTo>
                    <a:pt x="169" y="1798"/>
                    <a:pt x="225" y="1742"/>
                    <a:pt x="281" y="1686"/>
                  </a:cubicBezTo>
                  <a:lnTo>
                    <a:pt x="45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5" name="Google Shape;2015;p16"/>
            <p:cNvSpPr/>
            <p:nvPr/>
          </p:nvSpPr>
          <p:spPr>
            <a:xfrm>
              <a:off x="119242" y="294741"/>
              <a:ext cx="30708" cy="98243"/>
            </a:xfrm>
            <a:custGeom>
              <a:rect b="b" l="l" r="r" t="t"/>
              <a:pathLst>
                <a:path extrusionOk="0" h="1798" w="562">
                  <a:moveTo>
                    <a:pt x="337" y="0"/>
                  </a:moveTo>
                  <a:lnTo>
                    <a:pt x="0" y="1685"/>
                  </a:lnTo>
                  <a:cubicBezTo>
                    <a:pt x="0" y="1741"/>
                    <a:pt x="56" y="1797"/>
                    <a:pt x="113" y="1797"/>
                  </a:cubicBezTo>
                  <a:cubicBezTo>
                    <a:pt x="169" y="1797"/>
                    <a:pt x="225" y="1741"/>
                    <a:pt x="225" y="1685"/>
                  </a:cubicBezTo>
                  <a:lnTo>
                    <a:pt x="562" y="56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6" name="Google Shape;2016;p16"/>
            <p:cNvSpPr/>
            <p:nvPr/>
          </p:nvSpPr>
          <p:spPr>
            <a:xfrm>
              <a:off x="-347225" y="58421"/>
              <a:ext cx="12294" cy="21528"/>
            </a:xfrm>
            <a:custGeom>
              <a:rect b="b" l="l" r="r" t="t"/>
              <a:pathLst>
                <a:path extrusionOk="0" h="394" w="225">
                  <a:moveTo>
                    <a:pt x="0" y="0"/>
                  </a:moveTo>
                  <a:lnTo>
                    <a:pt x="0" y="393"/>
                  </a:lnTo>
                  <a:lnTo>
                    <a:pt x="225" y="1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7" name="Google Shape;2017;p16"/>
            <p:cNvSpPr/>
            <p:nvPr/>
          </p:nvSpPr>
          <p:spPr>
            <a:xfrm>
              <a:off x="469051" y="313101"/>
              <a:ext cx="21583" cy="98297"/>
            </a:xfrm>
            <a:custGeom>
              <a:rect b="b" l="l" r="r" t="t"/>
              <a:pathLst>
                <a:path extrusionOk="0" h="1799" w="395">
                  <a:moveTo>
                    <a:pt x="1" y="1"/>
                  </a:moveTo>
                  <a:lnTo>
                    <a:pt x="113" y="1686"/>
                  </a:lnTo>
                  <a:cubicBezTo>
                    <a:pt x="169" y="1742"/>
                    <a:pt x="226" y="1798"/>
                    <a:pt x="282" y="1798"/>
                  </a:cubicBezTo>
                  <a:cubicBezTo>
                    <a:pt x="338" y="1798"/>
                    <a:pt x="394" y="1742"/>
                    <a:pt x="394" y="1686"/>
                  </a:cubicBezTo>
                  <a:lnTo>
                    <a:pt x="22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8" name="Google Shape;2018;p16"/>
            <p:cNvSpPr/>
            <p:nvPr/>
          </p:nvSpPr>
          <p:spPr>
            <a:xfrm>
              <a:off x="-316572" y="125902"/>
              <a:ext cx="64530" cy="86003"/>
            </a:xfrm>
            <a:custGeom>
              <a:rect b="b" l="l" r="r" t="t"/>
              <a:pathLst>
                <a:path extrusionOk="0" h="1574" w="1181">
                  <a:moveTo>
                    <a:pt x="956" y="1"/>
                  </a:moveTo>
                  <a:lnTo>
                    <a:pt x="1" y="1405"/>
                  </a:lnTo>
                  <a:cubicBezTo>
                    <a:pt x="1" y="1461"/>
                    <a:pt x="1" y="1517"/>
                    <a:pt x="57" y="1574"/>
                  </a:cubicBezTo>
                  <a:lnTo>
                    <a:pt x="113" y="1574"/>
                  </a:lnTo>
                  <a:cubicBezTo>
                    <a:pt x="169" y="1574"/>
                    <a:pt x="226" y="1517"/>
                    <a:pt x="226" y="1517"/>
                  </a:cubicBezTo>
                  <a:lnTo>
                    <a:pt x="1180" y="113"/>
                  </a:lnTo>
                  <a:lnTo>
                    <a:pt x="95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9" name="Google Shape;2019;p16"/>
            <p:cNvSpPr/>
            <p:nvPr/>
          </p:nvSpPr>
          <p:spPr>
            <a:xfrm>
              <a:off x="5699" y="264033"/>
              <a:ext cx="43002" cy="98243"/>
            </a:xfrm>
            <a:custGeom>
              <a:rect b="b" l="l" r="r" t="t"/>
              <a:pathLst>
                <a:path extrusionOk="0" h="1798" w="787">
                  <a:moveTo>
                    <a:pt x="506" y="0"/>
                  </a:moveTo>
                  <a:lnTo>
                    <a:pt x="0" y="1685"/>
                  </a:lnTo>
                  <a:cubicBezTo>
                    <a:pt x="0" y="1741"/>
                    <a:pt x="56" y="1798"/>
                    <a:pt x="112" y="1798"/>
                  </a:cubicBezTo>
                  <a:lnTo>
                    <a:pt x="169" y="1798"/>
                  </a:lnTo>
                  <a:cubicBezTo>
                    <a:pt x="225" y="1798"/>
                    <a:pt x="281" y="1798"/>
                    <a:pt x="281" y="1741"/>
                  </a:cubicBezTo>
                  <a:lnTo>
                    <a:pt x="786" y="113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0" name="Google Shape;2020;p16"/>
            <p:cNvSpPr/>
            <p:nvPr/>
          </p:nvSpPr>
          <p:spPr>
            <a:xfrm>
              <a:off x="-107844" y="230265"/>
              <a:ext cx="49121" cy="95183"/>
            </a:xfrm>
            <a:custGeom>
              <a:rect b="b" l="l" r="r" t="t"/>
              <a:pathLst>
                <a:path extrusionOk="0" h="1742" w="899">
                  <a:moveTo>
                    <a:pt x="674" y="1"/>
                  </a:moveTo>
                  <a:lnTo>
                    <a:pt x="0" y="1573"/>
                  </a:lnTo>
                  <a:cubicBezTo>
                    <a:pt x="0" y="1629"/>
                    <a:pt x="0" y="1685"/>
                    <a:pt x="112" y="1742"/>
                  </a:cubicBezTo>
                  <a:cubicBezTo>
                    <a:pt x="169" y="1742"/>
                    <a:pt x="225" y="1685"/>
                    <a:pt x="281" y="1685"/>
                  </a:cubicBezTo>
                  <a:lnTo>
                    <a:pt x="899" y="113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1" name="Google Shape;2021;p16"/>
            <p:cNvSpPr/>
            <p:nvPr/>
          </p:nvSpPr>
          <p:spPr>
            <a:xfrm>
              <a:off x="1337564" y="-1212081"/>
              <a:ext cx="178072" cy="73709"/>
            </a:xfrm>
            <a:custGeom>
              <a:rect b="b" l="l" r="r" t="t"/>
              <a:pathLst>
                <a:path extrusionOk="0" h="1349" w="3259">
                  <a:moveTo>
                    <a:pt x="3090" y="0"/>
                  </a:moveTo>
                  <a:lnTo>
                    <a:pt x="0" y="1067"/>
                  </a:lnTo>
                  <a:cubicBezTo>
                    <a:pt x="57" y="1180"/>
                    <a:pt x="113" y="1236"/>
                    <a:pt x="113" y="1348"/>
                  </a:cubicBezTo>
                  <a:lnTo>
                    <a:pt x="3146" y="281"/>
                  </a:lnTo>
                  <a:cubicBezTo>
                    <a:pt x="3202" y="225"/>
                    <a:pt x="3258" y="169"/>
                    <a:pt x="3258" y="113"/>
                  </a:cubicBezTo>
                  <a:cubicBezTo>
                    <a:pt x="3202" y="0"/>
                    <a:pt x="3146" y="0"/>
                    <a:pt x="3090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2" name="Google Shape;2022;p16"/>
            <p:cNvSpPr/>
            <p:nvPr/>
          </p:nvSpPr>
          <p:spPr>
            <a:xfrm>
              <a:off x="1297676" y="-1307210"/>
              <a:ext cx="159603" cy="70595"/>
            </a:xfrm>
            <a:custGeom>
              <a:rect b="b" l="l" r="r" t="t"/>
              <a:pathLst>
                <a:path extrusionOk="0" h="1292" w="2921">
                  <a:moveTo>
                    <a:pt x="2303" y="0"/>
                  </a:moveTo>
                  <a:lnTo>
                    <a:pt x="0" y="1067"/>
                  </a:lnTo>
                  <a:lnTo>
                    <a:pt x="113" y="1292"/>
                  </a:lnTo>
                  <a:lnTo>
                    <a:pt x="292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3" name="Google Shape;2023;p16"/>
            <p:cNvSpPr/>
            <p:nvPr/>
          </p:nvSpPr>
          <p:spPr>
            <a:xfrm>
              <a:off x="1398926" y="-865332"/>
              <a:ext cx="184191" cy="21528"/>
            </a:xfrm>
            <a:custGeom>
              <a:rect b="b" l="l" r="r" t="t"/>
              <a:pathLst>
                <a:path extrusionOk="0" h="394" w="3371">
                  <a:moveTo>
                    <a:pt x="3202" y="1"/>
                  </a:moveTo>
                  <a:cubicBezTo>
                    <a:pt x="3212" y="1"/>
                    <a:pt x="3222" y="1"/>
                    <a:pt x="3232" y="2"/>
                  </a:cubicBezTo>
                  <a:lnTo>
                    <a:pt x="3232" y="2"/>
                  </a:lnTo>
                  <a:lnTo>
                    <a:pt x="3258" y="1"/>
                  </a:lnTo>
                  <a:close/>
                  <a:moveTo>
                    <a:pt x="3232" y="2"/>
                  </a:moveTo>
                  <a:lnTo>
                    <a:pt x="1" y="169"/>
                  </a:lnTo>
                  <a:lnTo>
                    <a:pt x="1" y="394"/>
                  </a:lnTo>
                  <a:lnTo>
                    <a:pt x="3258" y="225"/>
                  </a:lnTo>
                  <a:cubicBezTo>
                    <a:pt x="3314" y="225"/>
                    <a:pt x="3371" y="169"/>
                    <a:pt x="3371" y="113"/>
                  </a:cubicBezTo>
                  <a:cubicBezTo>
                    <a:pt x="3371" y="62"/>
                    <a:pt x="3324" y="11"/>
                    <a:pt x="3232" y="2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4" name="Google Shape;2024;p16"/>
            <p:cNvSpPr/>
            <p:nvPr/>
          </p:nvSpPr>
          <p:spPr>
            <a:xfrm>
              <a:off x="1368272" y="-1101598"/>
              <a:ext cx="181077" cy="58356"/>
            </a:xfrm>
            <a:custGeom>
              <a:rect b="b" l="l" r="r" t="t"/>
              <a:pathLst>
                <a:path extrusionOk="0" h="1068" w="3314">
                  <a:moveTo>
                    <a:pt x="3145" y="0"/>
                  </a:moveTo>
                  <a:lnTo>
                    <a:pt x="0" y="786"/>
                  </a:lnTo>
                  <a:lnTo>
                    <a:pt x="56" y="1067"/>
                  </a:lnTo>
                  <a:lnTo>
                    <a:pt x="3202" y="281"/>
                  </a:lnTo>
                  <a:cubicBezTo>
                    <a:pt x="3258" y="281"/>
                    <a:pt x="3314" y="169"/>
                    <a:pt x="3314" y="112"/>
                  </a:cubicBezTo>
                  <a:cubicBezTo>
                    <a:pt x="3258" y="56"/>
                    <a:pt x="3202" y="0"/>
                    <a:pt x="3145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5" name="Google Shape;2025;p16"/>
            <p:cNvSpPr/>
            <p:nvPr/>
          </p:nvSpPr>
          <p:spPr>
            <a:xfrm>
              <a:off x="1389746" y="-981935"/>
              <a:ext cx="181077" cy="39942"/>
            </a:xfrm>
            <a:custGeom>
              <a:rect b="b" l="l" r="r" t="t"/>
              <a:pathLst>
                <a:path extrusionOk="0" h="731" w="3314">
                  <a:moveTo>
                    <a:pt x="3202" y="1"/>
                  </a:moveTo>
                  <a:lnTo>
                    <a:pt x="0" y="450"/>
                  </a:lnTo>
                  <a:cubicBezTo>
                    <a:pt x="0" y="618"/>
                    <a:pt x="0" y="618"/>
                    <a:pt x="0" y="731"/>
                  </a:cubicBezTo>
                  <a:lnTo>
                    <a:pt x="3202" y="281"/>
                  </a:lnTo>
                  <a:cubicBezTo>
                    <a:pt x="3314" y="225"/>
                    <a:pt x="3314" y="169"/>
                    <a:pt x="3314" y="113"/>
                  </a:cubicBezTo>
                  <a:cubicBezTo>
                    <a:pt x="3314" y="57"/>
                    <a:pt x="3258" y="1"/>
                    <a:pt x="3202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6" name="Google Shape;2026;p16"/>
            <p:cNvSpPr/>
            <p:nvPr/>
          </p:nvSpPr>
          <p:spPr>
            <a:xfrm>
              <a:off x="180603" y="221086"/>
              <a:ext cx="39942" cy="184137"/>
            </a:xfrm>
            <a:custGeom>
              <a:rect b="b" l="l" r="r" t="t"/>
              <a:pathLst>
                <a:path extrusionOk="0" h="3370" w="731">
                  <a:moveTo>
                    <a:pt x="506" y="0"/>
                  </a:moveTo>
                  <a:lnTo>
                    <a:pt x="0" y="3201"/>
                  </a:lnTo>
                  <a:cubicBezTo>
                    <a:pt x="0" y="3314"/>
                    <a:pt x="57" y="3370"/>
                    <a:pt x="113" y="3370"/>
                  </a:cubicBezTo>
                  <a:cubicBezTo>
                    <a:pt x="225" y="3370"/>
                    <a:pt x="225" y="3314"/>
                    <a:pt x="281" y="3258"/>
                  </a:cubicBezTo>
                  <a:lnTo>
                    <a:pt x="731" y="56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7" name="Google Shape;2027;p16"/>
            <p:cNvSpPr/>
            <p:nvPr/>
          </p:nvSpPr>
          <p:spPr>
            <a:xfrm>
              <a:off x="978521" y="27713"/>
              <a:ext cx="116656" cy="153484"/>
            </a:xfrm>
            <a:custGeom>
              <a:rect b="b" l="l" r="r" t="t"/>
              <a:pathLst>
                <a:path extrusionOk="0" h="2809" w="2135">
                  <a:moveTo>
                    <a:pt x="169" y="1"/>
                  </a:moveTo>
                  <a:lnTo>
                    <a:pt x="0" y="169"/>
                  </a:lnTo>
                  <a:lnTo>
                    <a:pt x="1910" y="2753"/>
                  </a:lnTo>
                  <a:cubicBezTo>
                    <a:pt x="1910" y="2753"/>
                    <a:pt x="1966" y="2809"/>
                    <a:pt x="2022" y="2809"/>
                  </a:cubicBezTo>
                  <a:lnTo>
                    <a:pt x="2078" y="2809"/>
                  </a:lnTo>
                  <a:cubicBezTo>
                    <a:pt x="2134" y="2753"/>
                    <a:pt x="2134" y="2640"/>
                    <a:pt x="2078" y="2584"/>
                  </a:cubicBezTo>
                  <a:lnTo>
                    <a:pt x="16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8" name="Google Shape;2028;p16"/>
            <p:cNvSpPr/>
            <p:nvPr/>
          </p:nvSpPr>
          <p:spPr>
            <a:xfrm>
              <a:off x="889511" y="86014"/>
              <a:ext cx="104417" cy="165013"/>
            </a:xfrm>
            <a:custGeom>
              <a:rect b="b" l="l" r="r" t="t"/>
              <a:pathLst>
                <a:path extrusionOk="0" h="3020" w="1911">
                  <a:moveTo>
                    <a:pt x="225" y="1"/>
                  </a:moveTo>
                  <a:lnTo>
                    <a:pt x="0" y="113"/>
                  </a:lnTo>
                  <a:lnTo>
                    <a:pt x="1685" y="2921"/>
                  </a:lnTo>
                  <a:cubicBezTo>
                    <a:pt x="1685" y="2961"/>
                    <a:pt x="1713" y="3001"/>
                    <a:pt x="1750" y="3001"/>
                  </a:cubicBezTo>
                  <a:cubicBezTo>
                    <a:pt x="1765" y="3001"/>
                    <a:pt x="1781" y="2994"/>
                    <a:pt x="1798" y="2978"/>
                  </a:cubicBezTo>
                  <a:cubicBezTo>
                    <a:pt x="1798" y="3006"/>
                    <a:pt x="1812" y="3020"/>
                    <a:pt x="1826" y="3020"/>
                  </a:cubicBezTo>
                  <a:cubicBezTo>
                    <a:pt x="1840" y="3020"/>
                    <a:pt x="1854" y="3006"/>
                    <a:pt x="1854" y="2978"/>
                  </a:cubicBezTo>
                  <a:cubicBezTo>
                    <a:pt x="1910" y="2978"/>
                    <a:pt x="1910" y="2865"/>
                    <a:pt x="1910" y="2809"/>
                  </a:cubicBez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9" name="Google Shape;2029;p16"/>
            <p:cNvSpPr/>
            <p:nvPr/>
          </p:nvSpPr>
          <p:spPr>
            <a:xfrm>
              <a:off x="1055236" y="-36708"/>
              <a:ext cx="128950" cy="144250"/>
            </a:xfrm>
            <a:custGeom>
              <a:rect b="b" l="l" r="r" t="t"/>
              <a:pathLst>
                <a:path extrusionOk="0" h="2640" w="2360">
                  <a:moveTo>
                    <a:pt x="169" y="0"/>
                  </a:moveTo>
                  <a:lnTo>
                    <a:pt x="0" y="169"/>
                  </a:lnTo>
                  <a:lnTo>
                    <a:pt x="2135" y="2584"/>
                  </a:lnTo>
                  <a:cubicBezTo>
                    <a:pt x="2191" y="2584"/>
                    <a:pt x="2191" y="2640"/>
                    <a:pt x="2247" y="2640"/>
                  </a:cubicBezTo>
                  <a:lnTo>
                    <a:pt x="2359" y="2640"/>
                  </a:lnTo>
                  <a:cubicBezTo>
                    <a:pt x="2359" y="2584"/>
                    <a:pt x="2359" y="2471"/>
                    <a:pt x="2359" y="2415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0" name="Google Shape;2030;p16"/>
            <p:cNvSpPr/>
            <p:nvPr/>
          </p:nvSpPr>
          <p:spPr>
            <a:xfrm>
              <a:off x="803561" y="132076"/>
              <a:ext cx="89063" cy="168838"/>
            </a:xfrm>
            <a:custGeom>
              <a:rect b="b" l="l" r="r" t="t"/>
              <a:pathLst>
                <a:path extrusionOk="0" h="3090" w="1630">
                  <a:moveTo>
                    <a:pt x="226" y="0"/>
                  </a:moveTo>
                  <a:lnTo>
                    <a:pt x="1" y="113"/>
                  </a:lnTo>
                  <a:lnTo>
                    <a:pt x="1405" y="3033"/>
                  </a:lnTo>
                  <a:cubicBezTo>
                    <a:pt x="1405" y="3089"/>
                    <a:pt x="1461" y="3089"/>
                    <a:pt x="1517" y="3089"/>
                  </a:cubicBezTo>
                  <a:lnTo>
                    <a:pt x="1573" y="3089"/>
                  </a:lnTo>
                  <a:cubicBezTo>
                    <a:pt x="1630" y="3089"/>
                    <a:pt x="1630" y="2977"/>
                    <a:pt x="1630" y="2921"/>
                  </a:cubicBezTo>
                  <a:lnTo>
                    <a:pt x="226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1" name="Google Shape;2031;p16"/>
            <p:cNvSpPr/>
            <p:nvPr/>
          </p:nvSpPr>
          <p:spPr>
            <a:xfrm>
              <a:off x="1128892" y="-110364"/>
              <a:ext cx="144304" cy="128950"/>
            </a:xfrm>
            <a:custGeom>
              <a:rect b="b" l="l" r="r" t="t"/>
              <a:pathLst>
                <a:path extrusionOk="0" h="2360" w="2641">
                  <a:moveTo>
                    <a:pt x="169" y="0"/>
                  </a:moveTo>
                  <a:lnTo>
                    <a:pt x="0" y="169"/>
                  </a:lnTo>
                  <a:lnTo>
                    <a:pt x="2359" y="2359"/>
                  </a:lnTo>
                  <a:lnTo>
                    <a:pt x="2472" y="2359"/>
                  </a:lnTo>
                  <a:cubicBezTo>
                    <a:pt x="2528" y="2359"/>
                    <a:pt x="2528" y="2359"/>
                    <a:pt x="2584" y="2303"/>
                  </a:cubicBezTo>
                  <a:cubicBezTo>
                    <a:pt x="2640" y="2247"/>
                    <a:pt x="2640" y="2191"/>
                    <a:pt x="2584" y="2135"/>
                  </a:cubicBezTo>
                  <a:lnTo>
                    <a:pt x="169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2" name="Google Shape;2032;p16"/>
            <p:cNvSpPr/>
            <p:nvPr/>
          </p:nvSpPr>
          <p:spPr>
            <a:xfrm>
              <a:off x="613303" y="202672"/>
              <a:ext cx="55296" cy="178017"/>
            </a:xfrm>
            <a:custGeom>
              <a:rect b="b" l="l" r="r" t="t"/>
              <a:pathLst>
                <a:path extrusionOk="0" h="3258" w="1012">
                  <a:moveTo>
                    <a:pt x="225" y="0"/>
                  </a:moveTo>
                  <a:lnTo>
                    <a:pt x="1" y="56"/>
                  </a:lnTo>
                  <a:lnTo>
                    <a:pt x="787" y="3201"/>
                  </a:lnTo>
                  <a:cubicBezTo>
                    <a:pt x="787" y="3258"/>
                    <a:pt x="843" y="3258"/>
                    <a:pt x="899" y="3258"/>
                  </a:cubicBezTo>
                  <a:cubicBezTo>
                    <a:pt x="955" y="3258"/>
                    <a:pt x="1012" y="3201"/>
                    <a:pt x="1012" y="3145"/>
                  </a:cubicBezTo>
                  <a:lnTo>
                    <a:pt x="225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3" name="Google Shape;2033;p16"/>
            <p:cNvSpPr/>
            <p:nvPr/>
          </p:nvSpPr>
          <p:spPr>
            <a:xfrm>
              <a:off x="705372" y="171964"/>
              <a:ext cx="76769" cy="174957"/>
            </a:xfrm>
            <a:custGeom>
              <a:rect b="b" l="l" r="r" t="t"/>
              <a:pathLst>
                <a:path extrusionOk="0" h="3202" w="1405">
                  <a:moveTo>
                    <a:pt x="281" y="0"/>
                  </a:moveTo>
                  <a:lnTo>
                    <a:pt x="1" y="113"/>
                  </a:lnTo>
                  <a:lnTo>
                    <a:pt x="1124" y="3146"/>
                  </a:lnTo>
                  <a:cubicBezTo>
                    <a:pt x="1124" y="3202"/>
                    <a:pt x="1180" y="3202"/>
                    <a:pt x="1236" y="3202"/>
                  </a:cubicBezTo>
                  <a:lnTo>
                    <a:pt x="1292" y="3202"/>
                  </a:lnTo>
                  <a:cubicBezTo>
                    <a:pt x="1349" y="3202"/>
                    <a:pt x="1405" y="3146"/>
                    <a:pt x="1349" y="3033"/>
                  </a:cubicBez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4" name="Google Shape;2034;p16"/>
            <p:cNvSpPr/>
            <p:nvPr/>
          </p:nvSpPr>
          <p:spPr>
            <a:xfrm>
              <a:off x="1193313" y="-187079"/>
              <a:ext cx="153484" cy="116656"/>
            </a:xfrm>
            <a:custGeom>
              <a:rect b="b" l="l" r="r" t="t"/>
              <a:pathLst>
                <a:path extrusionOk="0" h="2135" w="2809">
                  <a:moveTo>
                    <a:pt x="113" y="0"/>
                  </a:moveTo>
                  <a:cubicBezTo>
                    <a:pt x="57" y="56"/>
                    <a:pt x="1" y="112"/>
                    <a:pt x="1" y="225"/>
                  </a:cubicBezTo>
                  <a:lnTo>
                    <a:pt x="2584" y="2134"/>
                  </a:lnTo>
                  <a:lnTo>
                    <a:pt x="2640" y="2134"/>
                  </a:lnTo>
                  <a:cubicBezTo>
                    <a:pt x="2697" y="2134"/>
                    <a:pt x="2697" y="2134"/>
                    <a:pt x="2753" y="2078"/>
                  </a:cubicBezTo>
                  <a:cubicBezTo>
                    <a:pt x="2809" y="2022"/>
                    <a:pt x="2809" y="1966"/>
                    <a:pt x="2753" y="1910"/>
                  </a:cubicBezTo>
                  <a:lnTo>
                    <a:pt x="11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5" name="Google Shape;2035;p16"/>
            <p:cNvSpPr/>
            <p:nvPr/>
          </p:nvSpPr>
          <p:spPr>
            <a:xfrm>
              <a:off x="1368272" y="-552297"/>
              <a:ext cx="178017" cy="55296"/>
            </a:xfrm>
            <a:custGeom>
              <a:rect b="b" l="l" r="r" t="t"/>
              <a:pathLst>
                <a:path extrusionOk="0" h="1012" w="3258">
                  <a:moveTo>
                    <a:pt x="56" y="1"/>
                  </a:moveTo>
                  <a:cubicBezTo>
                    <a:pt x="56" y="57"/>
                    <a:pt x="0" y="169"/>
                    <a:pt x="0" y="225"/>
                  </a:cubicBezTo>
                  <a:lnTo>
                    <a:pt x="3145" y="1012"/>
                  </a:lnTo>
                  <a:cubicBezTo>
                    <a:pt x="3258" y="1012"/>
                    <a:pt x="3258" y="787"/>
                    <a:pt x="3145" y="787"/>
                  </a:cubicBezTo>
                  <a:lnTo>
                    <a:pt x="3202" y="787"/>
                  </a:lnTo>
                  <a:lnTo>
                    <a:pt x="5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6" name="Google Shape;2036;p16"/>
            <p:cNvSpPr/>
            <p:nvPr/>
          </p:nvSpPr>
          <p:spPr>
            <a:xfrm>
              <a:off x="1389746" y="-653546"/>
              <a:ext cx="181077" cy="39942"/>
            </a:xfrm>
            <a:custGeom>
              <a:rect b="b" l="l" r="r" t="t"/>
              <a:pathLst>
                <a:path extrusionOk="0" h="731" w="3314">
                  <a:moveTo>
                    <a:pt x="0" y="0"/>
                  </a:moveTo>
                  <a:lnTo>
                    <a:pt x="0" y="225"/>
                  </a:lnTo>
                  <a:lnTo>
                    <a:pt x="3202" y="730"/>
                  </a:lnTo>
                  <a:cubicBezTo>
                    <a:pt x="3258" y="730"/>
                    <a:pt x="3314" y="674"/>
                    <a:pt x="3314" y="618"/>
                  </a:cubicBezTo>
                  <a:cubicBezTo>
                    <a:pt x="3314" y="506"/>
                    <a:pt x="3258" y="449"/>
                    <a:pt x="3202" y="44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7" name="Google Shape;2037;p16"/>
            <p:cNvSpPr/>
            <p:nvPr/>
          </p:nvSpPr>
          <p:spPr>
            <a:xfrm>
              <a:off x="1398926" y="-754849"/>
              <a:ext cx="184191" cy="24643"/>
            </a:xfrm>
            <a:custGeom>
              <a:rect b="b" l="l" r="r" t="t"/>
              <a:pathLst>
                <a:path extrusionOk="0" h="451" w="3371">
                  <a:moveTo>
                    <a:pt x="1" y="1"/>
                  </a:moveTo>
                  <a:lnTo>
                    <a:pt x="1" y="282"/>
                  </a:lnTo>
                  <a:lnTo>
                    <a:pt x="3258" y="450"/>
                  </a:lnTo>
                  <a:cubicBezTo>
                    <a:pt x="3314" y="450"/>
                    <a:pt x="3371" y="394"/>
                    <a:pt x="3371" y="338"/>
                  </a:cubicBezTo>
                  <a:cubicBezTo>
                    <a:pt x="3371" y="225"/>
                    <a:pt x="3314" y="169"/>
                    <a:pt x="3258" y="169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8" name="Google Shape;2038;p16"/>
            <p:cNvSpPr/>
            <p:nvPr/>
          </p:nvSpPr>
          <p:spPr>
            <a:xfrm>
              <a:off x="1337564" y="-457167"/>
              <a:ext cx="174957" cy="73709"/>
            </a:xfrm>
            <a:custGeom>
              <a:rect b="b" l="l" r="r" t="t"/>
              <a:pathLst>
                <a:path extrusionOk="0" h="1349" w="3202">
                  <a:moveTo>
                    <a:pt x="57" y="1"/>
                  </a:moveTo>
                  <a:cubicBezTo>
                    <a:pt x="57" y="57"/>
                    <a:pt x="0" y="169"/>
                    <a:pt x="0" y="225"/>
                  </a:cubicBezTo>
                  <a:lnTo>
                    <a:pt x="3033" y="1349"/>
                  </a:lnTo>
                  <a:lnTo>
                    <a:pt x="3090" y="1349"/>
                  </a:lnTo>
                  <a:cubicBezTo>
                    <a:pt x="3146" y="1292"/>
                    <a:pt x="3202" y="1292"/>
                    <a:pt x="3202" y="1236"/>
                  </a:cubicBezTo>
                  <a:cubicBezTo>
                    <a:pt x="3202" y="1180"/>
                    <a:pt x="3202" y="1124"/>
                    <a:pt x="3146" y="1068"/>
                  </a:cubicBezTo>
                  <a:lnTo>
                    <a:pt x="5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9" name="Google Shape;2039;p16"/>
            <p:cNvSpPr/>
            <p:nvPr/>
          </p:nvSpPr>
          <p:spPr>
            <a:xfrm>
              <a:off x="1251614" y="-273029"/>
              <a:ext cx="162718" cy="101303"/>
            </a:xfrm>
            <a:custGeom>
              <a:rect b="b" l="l" r="r" t="t"/>
              <a:pathLst>
                <a:path extrusionOk="0" h="1854" w="2978">
                  <a:moveTo>
                    <a:pt x="113" y="1"/>
                  </a:moveTo>
                  <a:lnTo>
                    <a:pt x="1" y="225"/>
                  </a:lnTo>
                  <a:lnTo>
                    <a:pt x="2753" y="1854"/>
                  </a:lnTo>
                  <a:lnTo>
                    <a:pt x="2809" y="1854"/>
                  </a:lnTo>
                  <a:cubicBezTo>
                    <a:pt x="2865" y="1854"/>
                    <a:pt x="2921" y="1854"/>
                    <a:pt x="2921" y="1798"/>
                  </a:cubicBezTo>
                  <a:cubicBezTo>
                    <a:pt x="2978" y="1742"/>
                    <a:pt x="2921" y="1685"/>
                    <a:pt x="2865" y="1629"/>
                  </a:cubicBezTo>
                  <a:lnTo>
                    <a:pt x="11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0" name="Google Shape;2040;p16"/>
            <p:cNvSpPr/>
            <p:nvPr/>
          </p:nvSpPr>
          <p:spPr>
            <a:xfrm>
              <a:off x="508994" y="221086"/>
              <a:ext cx="39942" cy="184137"/>
            </a:xfrm>
            <a:custGeom>
              <a:rect b="b" l="l" r="r" t="t"/>
              <a:pathLst>
                <a:path extrusionOk="0" h="3370" w="731">
                  <a:moveTo>
                    <a:pt x="281" y="0"/>
                  </a:moveTo>
                  <a:lnTo>
                    <a:pt x="0" y="56"/>
                  </a:lnTo>
                  <a:lnTo>
                    <a:pt x="449" y="3258"/>
                  </a:lnTo>
                  <a:cubicBezTo>
                    <a:pt x="506" y="3314"/>
                    <a:pt x="562" y="3370"/>
                    <a:pt x="618" y="3370"/>
                  </a:cubicBezTo>
                  <a:cubicBezTo>
                    <a:pt x="674" y="3370"/>
                    <a:pt x="730" y="3314"/>
                    <a:pt x="730" y="3201"/>
                  </a:cubicBez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1" name="Google Shape;2041;p16"/>
            <p:cNvSpPr/>
            <p:nvPr/>
          </p:nvSpPr>
          <p:spPr>
            <a:xfrm>
              <a:off x="1297676" y="-362038"/>
              <a:ext cx="168838" cy="89063"/>
            </a:xfrm>
            <a:custGeom>
              <a:rect b="b" l="l" r="r" t="t"/>
              <a:pathLst>
                <a:path extrusionOk="0" h="1630" w="3090">
                  <a:moveTo>
                    <a:pt x="113" y="1"/>
                  </a:moveTo>
                  <a:lnTo>
                    <a:pt x="0" y="225"/>
                  </a:lnTo>
                  <a:lnTo>
                    <a:pt x="2921" y="1630"/>
                  </a:lnTo>
                  <a:lnTo>
                    <a:pt x="2977" y="1630"/>
                  </a:lnTo>
                  <a:cubicBezTo>
                    <a:pt x="3033" y="1630"/>
                    <a:pt x="3089" y="1630"/>
                    <a:pt x="3089" y="1573"/>
                  </a:cubicBezTo>
                  <a:cubicBezTo>
                    <a:pt x="3089" y="1517"/>
                    <a:pt x="3089" y="1405"/>
                    <a:pt x="3033" y="1405"/>
                  </a:cubicBezTo>
                  <a:lnTo>
                    <a:pt x="113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2" name="Google Shape;2042;p16"/>
            <p:cNvSpPr/>
            <p:nvPr/>
          </p:nvSpPr>
          <p:spPr>
            <a:xfrm>
              <a:off x="410750" y="233325"/>
              <a:ext cx="21528" cy="184191"/>
            </a:xfrm>
            <a:custGeom>
              <a:rect b="b" l="l" r="r" t="t"/>
              <a:pathLst>
                <a:path extrusionOk="0" h="3371" w="394">
                  <a:moveTo>
                    <a:pt x="1" y="1"/>
                  </a:moveTo>
                  <a:lnTo>
                    <a:pt x="169" y="3258"/>
                  </a:lnTo>
                  <a:cubicBezTo>
                    <a:pt x="169" y="3314"/>
                    <a:pt x="225" y="3371"/>
                    <a:pt x="282" y="3371"/>
                  </a:cubicBezTo>
                  <a:cubicBezTo>
                    <a:pt x="338" y="3371"/>
                    <a:pt x="394" y="3314"/>
                    <a:pt x="394" y="3202"/>
                  </a:cubicBezTo>
                  <a:lnTo>
                    <a:pt x="22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3" name="Google Shape;2043;p16"/>
            <p:cNvSpPr/>
            <p:nvPr/>
          </p:nvSpPr>
          <p:spPr>
            <a:xfrm>
              <a:off x="60940" y="202672"/>
              <a:ext cx="58356" cy="178017"/>
            </a:xfrm>
            <a:custGeom>
              <a:rect b="b" l="l" r="r" t="t"/>
              <a:pathLst>
                <a:path extrusionOk="0" h="3258" w="1068">
                  <a:moveTo>
                    <a:pt x="843" y="0"/>
                  </a:moveTo>
                  <a:lnTo>
                    <a:pt x="56" y="3089"/>
                  </a:lnTo>
                  <a:cubicBezTo>
                    <a:pt x="0" y="3145"/>
                    <a:pt x="56" y="3258"/>
                    <a:pt x="112" y="3258"/>
                  </a:cubicBezTo>
                  <a:cubicBezTo>
                    <a:pt x="169" y="3258"/>
                    <a:pt x="225" y="3201"/>
                    <a:pt x="281" y="3145"/>
                  </a:cubicBezTo>
                  <a:lnTo>
                    <a:pt x="1067" y="56"/>
                  </a:lnTo>
                  <a:lnTo>
                    <a:pt x="84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4" name="Google Shape;2044;p16"/>
            <p:cNvSpPr/>
            <p:nvPr/>
          </p:nvSpPr>
          <p:spPr>
            <a:xfrm>
              <a:off x="-49543" y="171964"/>
              <a:ext cx="76769" cy="174957"/>
            </a:xfrm>
            <a:custGeom>
              <a:rect b="b" l="l" r="r" t="t"/>
              <a:pathLst>
                <a:path extrusionOk="0" h="3202" w="1405">
                  <a:moveTo>
                    <a:pt x="1123" y="0"/>
                  </a:moveTo>
                  <a:lnTo>
                    <a:pt x="56" y="3033"/>
                  </a:lnTo>
                  <a:cubicBezTo>
                    <a:pt x="0" y="3089"/>
                    <a:pt x="56" y="3202"/>
                    <a:pt x="112" y="3202"/>
                  </a:cubicBezTo>
                  <a:lnTo>
                    <a:pt x="169" y="3202"/>
                  </a:lnTo>
                  <a:cubicBezTo>
                    <a:pt x="225" y="3202"/>
                    <a:pt x="281" y="3146"/>
                    <a:pt x="337" y="3089"/>
                  </a:cubicBezTo>
                  <a:lnTo>
                    <a:pt x="1404" y="57"/>
                  </a:lnTo>
                  <a:lnTo>
                    <a:pt x="112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5" name="Google Shape;2045;p16"/>
            <p:cNvSpPr/>
            <p:nvPr/>
          </p:nvSpPr>
          <p:spPr>
            <a:xfrm>
              <a:off x="-347225" y="-39768"/>
              <a:ext cx="24588" cy="39942"/>
            </a:xfrm>
            <a:custGeom>
              <a:rect b="b" l="l" r="r" t="t"/>
              <a:pathLst>
                <a:path extrusionOk="0" h="731" w="450">
                  <a:moveTo>
                    <a:pt x="281" y="0"/>
                  </a:moveTo>
                  <a:lnTo>
                    <a:pt x="0" y="337"/>
                  </a:lnTo>
                  <a:lnTo>
                    <a:pt x="0" y="730"/>
                  </a:lnTo>
                  <a:lnTo>
                    <a:pt x="450" y="225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6" name="Google Shape;2046;p16"/>
            <p:cNvSpPr/>
            <p:nvPr/>
          </p:nvSpPr>
          <p:spPr>
            <a:xfrm>
              <a:off x="297207" y="233325"/>
              <a:ext cx="24643" cy="184191"/>
            </a:xfrm>
            <a:custGeom>
              <a:rect b="b" l="l" r="r" t="t"/>
              <a:pathLst>
                <a:path extrusionOk="0" h="3371" w="451">
                  <a:moveTo>
                    <a:pt x="169" y="1"/>
                  </a:moveTo>
                  <a:lnTo>
                    <a:pt x="1" y="3202"/>
                  </a:lnTo>
                  <a:cubicBezTo>
                    <a:pt x="1" y="3314"/>
                    <a:pt x="57" y="3371"/>
                    <a:pt x="113" y="3371"/>
                  </a:cubicBezTo>
                  <a:cubicBezTo>
                    <a:pt x="225" y="3371"/>
                    <a:pt x="282" y="3314"/>
                    <a:pt x="282" y="3202"/>
                  </a:cubicBezTo>
                  <a:lnTo>
                    <a:pt x="45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7" name="Google Shape;2047;p16"/>
            <p:cNvSpPr/>
            <p:nvPr/>
          </p:nvSpPr>
          <p:spPr>
            <a:xfrm>
              <a:off x="-163086" y="132076"/>
              <a:ext cx="92068" cy="168838"/>
            </a:xfrm>
            <a:custGeom>
              <a:rect b="b" l="l" r="r" t="t"/>
              <a:pathLst>
                <a:path extrusionOk="0" h="3090" w="1685">
                  <a:moveTo>
                    <a:pt x="1460" y="0"/>
                  </a:moveTo>
                  <a:lnTo>
                    <a:pt x="56" y="2921"/>
                  </a:lnTo>
                  <a:cubicBezTo>
                    <a:pt x="0" y="2977"/>
                    <a:pt x="56" y="3033"/>
                    <a:pt x="112" y="3089"/>
                  </a:cubicBezTo>
                  <a:lnTo>
                    <a:pt x="169" y="3089"/>
                  </a:lnTo>
                  <a:cubicBezTo>
                    <a:pt x="225" y="3089"/>
                    <a:pt x="281" y="3033"/>
                    <a:pt x="281" y="2977"/>
                  </a:cubicBezTo>
                  <a:lnTo>
                    <a:pt x="1685" y="113"/>
                  </a:lnTo>
                  <a:lnTo>
                    <a:pt x="146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8" name="Google Shape;2048;p16"/>
            <p:cNvSpPr/>
            <p:nvPr/>
          </p:nvSpPr>
          <p:spPr>
            <a:xfrm>
              <a:off x="-347225" y="24653"/>
              <a:ext cx="104362" cy="147364"/>
            </a:xfrm>
            <a:custGeom>
              <a:rect b="b" l="l" r="r" t="t"/>
              <a:pathLst>
                <a:path extrusionOk="0" h="2697" w="1910">
                  <a:moveTo>
                    <a:pt x="1685" y="1"/>
                  </a:moveTo>
                  <a:lnTo>
                    <a:pt x="0" y="2247"/>
                  </a:lnTo>
                  <a:lnTo>
                    <a:pt x="0" y="2696"/>
                  </a:lnTo>
                  <a:lnTo>
                    <a:pt x="1910" y="169"/>
                  </a:lnTo>
                  <a:lnTo>
                    <a:pt x="1685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9" name="Google Shape;2049;p16"/>
            <p:cNvSpPr/>
            <p:nvPr/>
          </p:nvSpPr>
          <p:spPr>
            <a:xfrm>
              <a:off x="-264390" y="82954"/>
              <a:ext cx="104417" cy="162718"/>
            </a:xfrm>
            <a:custGeom>
              <a:rect b="b" l="l" r="r" t="t"/>
              <a:pathLst>
                <a:path extrusionOk="0" h="2978" w="1911">
                  <a:moveTo>
                    <a:pt x="1686" y="1"/>
                  </a:moveTo>
                  <a:lnTo>
                    <a:pt x="57" y="2809"/>
                  </a:lnTo>
                  <a:cubicBezTo>
                    <a:pt x="1" y="2865"/>
                    <a:pt x="1" y="2921"/>
                    <a:pt x="113" y="2977"/>
                  </a:cubicBezTo>
                  <a:lnTo>
                    <a:pt x="169" y="2977"/>
                  </a:lnTo>
                  <a:cubicBezTo>
                    <a:pt x="225" y="2977"/>
                    <a:pt x="225" y="2921"/>
                    <a:pt x="281" y="2921"/>
                  </a:cubicBezTo>
                  <a:lnTo>
                    <a:pt x="1910" y="113"/>
                  </a:lnTo>
                  <a:lnTo>
                    <a:pt x="168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0" name="Google Shape;2050;p16"/>
            <p:cNvSpPr/>
            <p:nvPr/>
          </p:nvSpPr>
          <p:spPr>
            <a:xfrm>
              <a:off x="-347225" y="-1307210"/>
              <a:ext cx="1896554" cy="1436267"/>
            </a:xfrm>
            <a:custGeom>
              <a:rect b="b" l="l" r="r" t="t"/>
              <a:pathLst>
                <a:path extrusionOk="0" h="26286" w="34710">
                  <a:moveTo>
                    <a:pt x="26791" y="0"/>
                  </a:moveTo>
                  <a:cubicBezTo>
                    <a:pt x="31677" y="7358"/>
                    <a:pt x="29936" y="17355"/>
                    <a:pt x="22747" y="22578"/>
                  </a:cubicBezTo>
                  <a:cubicBezTo>
                    <a:pt x="19818" y="24706"/>
                    <a:pt x="16413" y="25734"/>
                    <a:pt x="13035" y="25734"/>
                  </a:cubicBezTo>
                  <a:cubicBezTo>
                    <a:pt x="8121" y="25734"/>
                    <a:pt x="3262" y="23560"/>
                    <a:pt x="0" y="19433"/>
                  </a:cubicBezTo>
                  <a:lnTo>
                    <a:pt x="0" y="20163"/>
                  </a:lnTo>
                  <a:cubicBezTo>
                    <a:pt x="3258" y="24039"/>
                    <a:pt x="8032" y="26285"/>
                    <a:pt x="13087" y="26285"/>
                  </a:cubicBezTo>
                  <a:cubicBezTo>
                    <a:pt x="26566" y="26285"/>
                    <a:pt x="34710" y="11289"/>
                    <a:pt x="27296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1" name="Google Shape;2051;p16"/>
            <p:cNvSpPr/>
            <p:nvPr/>
          </p:nvSpPr>
          <p:spPr>
            <a:xfrm>
              <a:off x="67060" y="-1097773"/>
              <a:ext cx="107477" cy="106712"/>
            </a:xfrm>
            <a:custGeom>
              <a:rect b="b" l="l" r="r" t="t"/>
              <a:pathLst>
                <a:path extrusionOk="0" h="1953" w="1967">
                  <a:moveTo>
                    <a:pt x="169" y="0"/>
                  </a:moveTo>
                  <a:cubicBezTo>
                    <a:pt x="127" y="0"/>
                    <a:pt x="85" y="14"/>
                    <a:pt x="57" y="42"/>
                  </a:cubicBezTo>
                  <a:cubicBezTo>
                    <a:pt x="0" y="99"/>
                    <a:pt x="0" y="155"/>
                    <a:pt x="57" y="211"/>
                  </a:cubicBezTo>
                  <a:lnTo>
                    <a:pt x="1798" y="1952"/>
                  </a:lnTo>
                  <a:lnTo>
                    <a:pt x="1966" y="1727"/>
                  </a:lnTo>
                  <a:lnTo>
                    <a:pt x="281" y="42"/>
                  </a:lnTo>
                  <a:cubicBezTo>
                    <a:pt x="253" y="14"/>
                    <a:pt x="211" y="0"/>
                    <a:pt x="169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2" name="Google Shape;2052;p16"/>
            <p:cNvSpPr/>
            <p:nvPr/>
          </p:nvSpPr>
          <p:spPr>
            <a:xfrm>
              <a:off x="-187674" y="-810091"/>
              <a:ext cx="276260" cy="12349"/>
            </a:xfrm>
            <a:custGeom>
              <a:rect b="b" l="l" r="r" t="t"/>
              <a:pathLst>
                <a:path extrusionOk="0" h="226" w="5056">
                  <a:moveTo>
                    <a:pt x="113" y="1"/>
                  </a:moveTo>
                  <a:cubicBezTo>
                    <a:pt x="57" y="1"/>
                    <a:pt x="1" y="57"/>
                    <a:pt x="1" y="113"/>
                  </a:cubicBezTo>
                  <a:cubicBezTo>
                    <a:pt x="1" y="169"/>
                    <a:pt x="57" y="225"/>
                    <a:pt x="113" y="225"/>
                  </a:cubicBezTo>
                  <a:lnTo>
                    <a:pt x="5056" y="225"/>
                  </a:lnTo>
                  <a:lnTo>
                    <a:pt x="5056" y="169"/>
                  </a:lnTo>
                  <a:lnTo>
                    <a:pt x="5056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3" name="Google Shape;2053;p16"/>
            <p:cNvSpPr/>
            <p:nvPr/>
          </p:nvSpPr>
          <p:spPr>
            <a:xfrm>
              <a:off x="355508" y="-1310325"/>
              <a:ext cx="15408" cy="230253"/>
            </a:xfrm>
            <a:custGeom>
              <a:rect b="b" l="l" r="r" t="t"/>
              <a:pathLst>
                <a:path extrusionOk="0" h="4214" w="282">
                  <a:moveTo>
                    <a:pt x="1" y="1"/>
                  </a:moveTo>
                  <a:lnTo>
                    <a:pt x="1" y="4213"/>
                  </a:lnTo>
                  <a:lnTo>
                    <a:pt x="282" y="4213"/>
                  </a:lnTo>
                  <a:lnTo>
                    <a:pt x="282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4" name="Google Shape;2054;p16"/>
            <p:cNvSpPr/>
            <p:nvPr/>
          </p:nvSpPr>
          <p:spPr>
            <a:xfrm>
              <a:off x="-34243" y="-1196727"/>
              <a:ext cx="948277" cy="943414"/>
            </a:xfrm>
            <a:custGeom>
              <a:rect b="b" l="l" r="r" t="t"/>
              <a:pathLst>
                <a:path extrusionOk="0" h="17266" w="17355">
                  <a:moveTo>
                    <a:pt x="9493" y="0"/>
                  </a:moveTo>
                  <a:lnTo>
                    <a:pt x="9212" y="899"/>
                  </a:lnTo>
                  <a:cubicBezTo>
                    <a:pt x="10167" y="1179"/>
                    <a:pt x="11065" y="1685"/>
                    <a:pt x="11852" y="2415"/>
                  </a:cubicBezTo>
                  <a:lnTo>
                    <a:pt x="10785" y="3482"/>
                  </a:lnTo>
                  <a:lnTo>
                    <a:pt x="11009" y="3651"/>
                  </a:lnTo>
                  <a:lnTo>
                    <a:pt x="12020" y="2584"/>
                  </a:lnTo>
                  <a:cubicBezTo>
                    <a:pt x="13200" y="3819"/>
                    <a:pt x="13874" y="5392"/>
                    <a:pt x="13930" y="7021"/>
                  </a:cubicBezTo>
                  <a:lnTo>
                    <a:pt x="12469" y="7021"/>
                  </a:lnTo>
                  <a:lnTo>
                    <a:pt x="12469" y="7245"/>
                  </a:lnTo>
                  <a:lnTo>
                    <a:pt x="12469" y="7358"/>
                  </a:lnTo>
                  <a:lnTo>
                    <a:pt x="13874" y="7358"/>
                  </a:lnTo>
                  <a:cubicBezTo>
                    <a:pt x="13817" y="8986"/>
                    <a:pt x="13200" y="10615"/>
                    <a:pt x="12020" y="11795"/>
                  </a:cubicBezTo>
                  <a:lnTo>
                    <a:pt x="11009" y="10784"/>
                  </a:lnTo>
                  <a:lnTo>
                    <a:pt x="10841" y="11008"/>
                  </a:lnTo>
                  <a:lnTo>
                    <a:pt x="11852" y="12019"/>
                  </a:lnTo>
                  <a:cubicBezTo>
                    <a:pt x="10616" y="13199"/>
                    <a:pt x="9043" y="13873"/>
                    <a:pt x="7359" y="13873"/>
                  </a:cubicBezTo>
                  <a:lnTo>
                    <a:pt x="7359" y="12412"/>
                  </a:lnTo>
                  <a:lnTo>
                    <a:pt x="7078" y="12412"/>
                  </a:lnTo>
                  <a:lnTo>
                    <a:pt x="7078" y="13873"/>
                  </a:lnTo>
                  <a:cubicBezTo>
                    <a:pt x="5393" y="13873"/>
                    <a:pt x="3820" y="13199"/>
                    <a:pt x="2585" y="12019"/>
                  </a:cubicBezTo>
                  <a:lnTo>
                    <a:pt x="3708" y="10896"/>
                  </a:lnTo>
                  <a:lnTo>
                    <a:pt x="3539" y="10727"/>
                  </a:lnTo>
                  <a:lnTo>
                    <a:pt x="2416" y="11851"/>
                  </a:lnTo>
                  <a:cubicBezTo>
                    <a:pt x="1686" y="11121"/>
                    <a:pt x="1180" y="10222"/>
                    <a:pt x="900" y="9211"/>
                  </a:cubicBezTo>
                  <a:lnTo>
                    <a:pt x="1" y="9492"/>
                  </a:lnTo>
                  <a:cubicBezTo>
                    <a:pt x="956" y="12637"/>
                    <a:pt x="3820" y="14771"/>
                    <a:pt x="7078" y="14827"/>
                  </a:cubicBezTo>
                  <a:lnTo>
                    <a:pt x="7078" y="17186"/>
                  </a:lnTo>
                  <a:cubicBezTo>
                    <a:pt x="7117" y="17226"/>
                    <a:pt x="7157" y="17266"/>
                    <a:pt x="7197" y="17266"/>
                  </a:cubicBezTo>
                  <a:cubicBezTo>
                    <a:pt x="7213" y="17266"/>
                    <a:pt x="7230" y="17259"/>
                    <a:pt x="7246" y="17243"/>
                  </a:cubicBezTo>
                  <a:cubicBezTo>
                    <a:pt x="7359" y="17243"/>
                    <a:pt x="7415" y="17186"/>
                    <a:pt x="7415" y="17130"/>
                  </a:cubicBezTo>
                  <a:lnTo>
                    <a:pt x="7415" y="14827"/>
                  </a:lnTo>
                  <a:cubicBezTo>
                    <a:pt x="11459" y="14715"/>
                    <a:pt x="14772" y="11401"/>
                    <a:pt x="14828" y="7358"/>
                  </a:cubicBezTo>
                  <a:lnTo>
                    <a:pt x="17187" y="7358"/>
                  </a:lnTo>
                  <a:cubicBezTo>
                    <a:pt x="17343" y="7358"/>
                    <a:pt x="17355" y="7070"/>
                    <a:pt x="17223" y="7070"/>
                  </a:cubicBezTo>
                  <a:cubicBezTo>
                    <a:pt x="17212" y="7070"/>
                    <a:pt x="17200" y="7072"/>
                    <a:pt x="17187" y="7077"/>
                  </a:cubicBezTo>
                  <a:lnTo>
                    <a:pt x="14828" y="7077"/>
                  </a:lnTo>
                  <a:cubicBezTo>
                    <a:pt x="14772" y="5111"/>
                    <a:pt x="13986" y="3258"/>
                    <a:pt x="12638" y="1910"/>
                  </a:cubicBezTo>
                  <a:lnTo>
                    <a:pt x="12638" y="1853"/>
                  </a:lnTo>
                  <a:cubicBezTo>
                    <a:pt x="12638" y="1835"/>
                    <a:pt x="12638" y="1828"/>
                    <a:pt x="12636" y="1828"/>
                  </a:cubicBezTo>
                  <a:cubicBezTo>
                    <a:pt x="12632" y="1828"/>
                    <a:pt x="12619" y="1853"/>
                    <a:pt x="12582" y="1853"/>
                  </a:cubicBezTo>
                  <a:cubicBezTo>
                    <a:pt x="11683" y="1011"/>
                    <a:pt x="10616" y="337"/>
                    <a:pt x="9493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5" name="Google Shape;2055;p16"/>
            <p:cNvSpPr/>
            <p:nvPr/>
          </p:nvSpPr>
          <p:spPr>
            <a:xfrm>
              <a:off x="-175380" y="-1307210"/>
              <a:ext cx="1402500" cy="1288466"/>
            </a:xfrm>
            <a:custGeom>
              <a:rect b="b" l="l" r="r" t="t"/>
              <a:pathLst>
                <a:path extrusionOk="0" h="23581" w="25668">
                  <a:moveTo>
                    <a:pt x="18647" y="0"/>
                  </a:moveTo>
                  <a:cubicBezTo>
                    <a:pt x="21231" y="2415"/>
                    <a:pt x="22691" y="5785"/>
                    <a:pt x="22635" y="9267"/>
                  </a:cubicBezTo>
                  <a:cubicBezTo>
                    <a:pt x="22673" y="16981"/>
                    <a:pt x="16387" y="22072"/>
                    <a:pt x="9830" y="22072"/>
                  </a:cubicBezTo>
                  <a:cubicBezTo>
                    <a:pt x="6695" y="22072"/>
                    <a:pt x="3497" y="20908"/>
                    <a:pt x="899" y="18310"/>
                  </a:cubicBezTo>
                  <a:lnTo>
                    <a:pt x="0" y="19208"/>
                  </a:lnTo>
                  <a:cubicBezTo>
                    <a:pt x="2764" y="22118"/>
                    <a:pt x="6463" y="23580"/>
                    <a:pt x="10175" y="23580"/>
                  </a:cubicBezTo>
                  <a:cubicBezTo>
                    <a:pt x="13628" y="23580"/>
                    <a:pt x="17092" y="22315"/>
                    <a:pt x="19826" y="19770"/>
                  </a:cubicBezTo>
                  <a:cubicBezTo>
                    <a:pt x="25443" y="14434"/>
                    <a:pt x="25668" y="5617"/>
                    <a:pt x="20388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6" name="Google Shape;2056;p16"/>
            <p:cNvSpPr/>
            <p:nvPr/>
          </p:nvSpPr>
          <p:spPr>
            <a:xfrm>
              <a:off x="622537" y="-1307210"/>
              <a:ext cx="494110" cy="807142"/>
            </a:xfrm>
            <a:custGeom>
              <a:rect b="b" l="l" r="r" t="t"/>
              <a:pathLst>
                <a:path extrusionOk="0" h="14772" w="9043">
                  <a:moveTo>
                    <a:pt x="0" y="0"/>
                  </a:moveTo>
                  <a:cubicBezTo>
                    <a:pt x="730" y="393"/>
                    <a:pt x="1460" y="843"/>
                    <a:pt x="2134" y="1404"/>
                  </a:cubicBezTo>
                  <a:lnTo>
                    <a:pt x="2640" y="786"/>
                  </a:lnTo>
                  <a:cubicBezTo>
                    <a:pt x="6403" y="4156"/>
                    <a:pt x="7582" y="9548"/>
                    <a:pt x="5448" y="14154"/>
                  </a:cubicBezTo>
                  <a:lnTo>
                    <a:pt x="6740" y="14771"/>
                  </a:lnTo>
                  <a:cubicBezTo>
                    <a:pt x="9043" y="9717"/>
                    <a:pt x="7863" y="3763"/>
                    <a:pt x="3819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7" name="Google Shape;2057;p16"/>
            <p:cNvSpPr/>
            <p:nvPr/>
          </p:nvSpPr>
          <p:spPr>
            <a:xfrm>
              <a:off x="-347225" y="-1304151"/>
              <a:ext cx="702780" cy="1190770"/>
            </a:xfrm>
            <a:custGeom>
              <a:rect b="b" l="l" r="r" t="t"/>
              <a:pathLst>
                <a:path extrusionOk="0" h="21793" w="12862">
                  <a:moveTo>
                    <a:pt x="4100" y="0"/>
                  </a:moveTo>
                  <a:cubicBezTo>
                    <a:pt x="1517" y="2415"/>
                    <a:pt x="56" y="5785"/>
                    <a:pt x="0" y="9324"/>
                  </a:cubicBezTo>
                  <a:cubicBezTo>
                    <a:pt x="0" y="10728"/>
                    <a:pt x="281" y="12132"/>
                    <a:pt x="730" y="13536"/>
                  </a:cubicBezTo>
                  <a:lnTo>
                    <a:pt x="1067" y="13424"/>
                  </a:lnTo>
                  <a:cubicBezTo>
                    <a:pt x="2808" y="18422"/>
                    <a:pt x="7526" y="21792"/>
                    <a:pt x="12862" y="21792"/>
                  </a:cubicBezTo>
                  <a:lnTo>
                    <a:pt x="12862" y="19883"/>
                  </a:lnTo>
                  <a:cubicBezTo>
                    <a:pt x="7863" y="19883"/>
                    <a:pt x="3482" y="16400"/>
                    <a:pt x="2471" y="11458"/>
                  </a:cubicBezTo>
                  <a:cubicBezTo>
                    <a:pt x="2359" y="10784"/>
                    <a:pt x="2303" y="10054"/>
                    <a:pt x="2303" y="9380"/>
                  </a:cubicBezTo>
                  <a:lnTo>
                    <a:pt x="1460" y="9380"/>
                  </a:lnTo>
                  <a:cubicBezTo>
                    <a:pt x="1460" y="6403"/>
                    <a:pt x="2640" y="3482"/>
                    <a:pt x="4718" y="1404"/>
                  </a:cubicBezTo>
                  <a:lnTo>
                    <a:pt x="5336" y="1966"/>
                  </a:lnTo>
                  <a:cubicBezTo>
                    <a:pt x="6066" y="1180"/>
                    <a:pt x="7021" y="506"/>
                    <a:pt x="7976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8" name="Google Shape;2058;p16"/>
            <p:cNvSpPr/>
            <p:nvPr/>
          </p:nvSpPr>
          <p:spPr>
            <a:xfrm>
              <a:off x="407690" y="-935873"/>
              <a:ext cx="86003" cy="85949"/>
            </a:xfrm>
            <a:custGeom>
              <a:rect b="b" l="l" r="r" t="t"/>
              <a:pathLst>
                <a:path extrusionOk="0" h="1573" w="1574">
                  <a:moveTo>
                    <a:pt x="1236" y="0"/>
                  </a:moveTo>
                  <a:lnTo>
                    <a:pt x="1" y="1236"/>
                  </a:lnTo>
                  <a:cubicBezTo>
                    <a:pt x="113" y="1348"/>
                    <a:pt x="225" y="1460"/>
                    <a:pt x="338" y="1573"/>
                  </a:cubicBezTo>
                  <a:lnTo>
                    <a:pt x="1573" y="337"/>
                  </a:lnTo>
                  <a:lnTo>
                    <a:pt x="1236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9" name="Google Shape;2059;p16"/>
            <p:cNvSpPr/>
            <p:nvPr/>
          </p:nvSpPr>
          <p:spPr>
            <a:xfrm>
              <a:off x="226611" y="-751789"/>
              <a:ext cx="82944" cy="86003"/>
            </a:xfrm>
            <a:custGeom>
              <a:rect b="b" l="l" r="r" t="t"/>
              <a:pathLst>
                <a:path extrusionOk="0" h="1574" w="1518">
                  <a:moveTo>
                    <a:pt x="1180" y="1"/>
                  </a:moveTo>
                  <a:lnTo>
                    <a:pt x="1" y="1237"/>
                  </a:lnTo>
                  <a:lnTo>
                    <a:pt x="338" y="1573"/>
                  </a:lnTo>
                  <a:lnTo>
                    <a:pt x="1517" y="338"/>
                  </a:lnTo>
                  <a:cubicBezTo>
                    <a:pt x="1405" y="226"/>
                    <a:pt x="1293" y="113"/>
                    <a:pt x="1180" y="1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0" name="Google Shape;2060;p16"/>
            <p:cNvSpPr/>
            <p:nvPr/>
          </p:nvSpPr>
          <p:spPr>
            <a:xfrm>
              <a:off x="410750" y="-751789"/>
              <a:ext cx="82944" cy="86003"/>
            </a:xfrm>
            <a:custGeom>
              <a:rect b="b" l="l" r="r" t="t"/>
              <a:pathLst>
                <a:path extrusionOk="0" h="1574" w="1518">
                  <a:moveTo>
                    <a:pt x="282" y="1"/>
                  </a:moveTo>
                  <a:cubicBezTo>
                    <a:pt x="225" y="113"/>
                    <a:pt x="113" y="226"/>
                    <a:pt x="1" y="338"/>
                  </a:cubicBezTo>
                  <a:lnTo>
                    <a:pt x="1180" y="1573"/>
                  </a:lnTo>
                  <a:lnTo>
                    <a:pt x="1517" y="1237"/>
                  </a:lnTo>
                  <a:lnTo>
                    <a:pt x="282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1" name="Google Shape;2061;p16"/>
            <p:cNvSpPr/>
            <p:nvPr/>
          </p:nvSpPr>
          <p:spPr>
            <a:xfrm>
              <a:off x="226611" y="-935873"/>
              <a:ext cx="86003" cy="85949"/>
            </a:xfrm>
            <a:custGeom>
              <a:rect b="b" l="l" r="r" t="t"/>
              <a:pathLst>
                <a:path extrusionOk="0" h="1573" w="1574">
                  <a:moveTo>
                    <a:pt x="338" y="0"/>
                  </a:moveTo>
                  <a:lnTo>
                    <a:pt x="1" y="337"/>
                  </a:lnTo>
                  <a:lnTo>
                    <a:pt x="1237" y="1573"/>
                  </a:lnTo>
                  <a:cubicBezTo>
                    <a:pt x="1293" y="1460"/>
                    <a:pt x="1405" y="1348"/>
                    <a:pt x="1574" y="1236"/>
                  </a:cubicBezTo>
                  <a:lnTo>
                    <a:pt x="338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2" name="Google Shape;2062;p16"/>
            <p:cNvSpPr/>
            <p:nvPr/>
          </p:nvSpPr>
          <p:spPr>
            <a:xfrm>
              <a:off x="303381" y="-856098"/>
              <a:ext cx="132010" cy="113760"/>
            </a:xfrm>
            <a:custGeom>
              <a:rect b="b" l="l" r="r" t="t"/>
              <a:pathLst>
                <a:path extrusionOk="0" h="2082" w="2416">
                  <a:moveTo>
                    <a:pt x="1011" y="0"/>
                  </a:moveTo>
                  <a:cubicBezTo>
                    <a:pt x="449" y="0"/>
                    <a:pt x="0" y="450"/>
                    <a:pt x="0" y="1011"/>
                  </a:cubicBezTo>
                  <a:cubicBezTo>
                    <a:pt x="0" y="1665"/>
                    <a:pt x="526" y="2081"/>
                    <a:pt x="1074" y="2081"/>
                  </a:cubicBezTo>
                  <a:cubicBezTo>
                    <a:pt x="1327" y="2081"/>
                    <a:pt x="1585" y="1993"/>
                    <a:pt x="1797" y="1798"/>
                  </a:cubicBezTo>
                  <a:cubicBezTo>
                    <a:pt x="2415" y="1124"/>
                    <a:pt x="1966" y="0"/>
                    <a:pt x="1011" y="0"/>
                  </a:cubicBez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3" name="Google Shape;2063;p16"/>
            <p:cNvSpPr/>
            <p:nvPr/>
          </p:nvSpPr>
          <p:spPr>
            <a:xfrm>
              <a:off x="3439753" y="-1034117"/>
              <a:ext cx="1157002" cy="616886"/>
            </a:xfrm>
            <a:custGeom>
              <a:rect b="b" l="l" r="r" t="t"/>
              <a:pathLst>
                <a:path extrusionOk="0" h="11290" w="21175">
                  <a:moveTo>
                    <a:pt x="0" y="1"/>
                  </a:moveTo>
                  <a:lnTo>
                    <a:pt x="0" y="169"/>
                  </a:lnTo>
                  <a:lnTo>
                    <a:pt x="5504" y="169"/>
                  </a:lnTo>
                  <a:lnTo>
                    <a:pt x="7751" y="11290"/>
                  </a:lnTo>
                  <a:lnTo>
                    <a:pt x="21174" y="11290"/>
                  </a:lnTo>
                  <a:lnTo>
                    <a:pt x="21174" y="11121"/>
                  </a:lnTo>
                  <a:lnTo>
                    <a:pt x="7919" y="11121"/>
                  </a:lnTo>
                  <a:lnTo>
                    <a:pt x="5617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4" name="Google Shape;2064;p16"/>
            <p:cNvSpPr/>
            <p:nvPr/>
          </p:nvSpPr>
          <p:spPr>
            <a:xfrm>
              <a:off x="3412105" y="-1061710"/>
              <a:ext cx="64530" cy="64475"/>
            </a:xfrm>
            <a:custGeom>
              <a:rect b="b" l="l" r="r" t="t"/>
              <a:pathLst>
                <a:path extrusionOk="0" h="1180" w="1181">
                  <a:moveTo>
                    <a:pt x="1" y="0"/>
                  </a:moveTo>
                  <a:lnTo>
                    <a:pt x="1" y="1180"/>
                  </a:lnTo>
                  <a:lnTo>
                    <a:pt x="1180" y="1180"/>
                  </a:lnTo>
                  <a:lnTo>
                    <a:pt x="118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5" name="Google Shape;2065;p16"/>
            <p:cNvSpPr/>
            <p:nvPr/>
          </p:nvSpPr>
          <p:spPr>
            <a:xfrm>
              <a:off x="4566006" y="-454108"/>
              <a:ext cx="64475" cy="64530"/>
            </a:xfrm>
            <a:custGeom>
              <a:rect b="b" l="l" r="r" t="t"/>
              <a:pathLst>
                <a:path extrusionOk="0" h="1181" w="1180">
                  <a:moveTo>
                    <a:pt x="0" y="1"/>
                  </a:moveTo>
                  <a:lnTo>
                    <a:pt x="0" y="1180"/>
                  </a:lnTo>
                  <a:lnTo>
                    <a:pt x="1180" y="1180"/>
                  </a:lnTo>
                  <a:lnTo>
                    <a:pt x="118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6" name="Google Shape;2066;p16"/>
            <p:cNvSpPr/>
            <p:nvPr/>
          </p:nvSpPr>
          <p:spPr>
            <a:xfrm>
              <a:off x="1641366" y="-1202902"/>
              <a:ext cx="472691" cy="583118"/>
            </a:xfrm>
            <a:custGeom>
              <a:rect b="b" l="l" r="r" t="t"/>
              <a:pathLst>
                <a:path extrusionOk="0" h="10672" w="8651">
                  <a:moveTo>
                    <a:pt x="1" y="1"/>
                  </a:moveTo>
                  <a:lnTo>
                    <a:pt x="1" y="169"/>
                  </a:lnTo>
                  <a:lnTo>
                    <a:pt x="4943" y="169"/>
                  </a:lnTo>
                  <a:lnTo>
                    <a:pt x="4943" y="10672"/>
                  </a:lnTo>
                  <a:lnTo>
                    <a:pt x="8650" y="10672"/>
                  </a:lnTo>
                  <a:lnTo>
                    <a:pt x="8650" y="10503"/>
                  </a:lnTo>
                  <a:lnTo>
                    <a:pt x="5112" y="10503"/>
                  </a:lnTo>
                  <a:lnTo>
                    <a:pt x="5112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7" name="Google Shape;2067;p16"/>
            <p:cNvSpPr/>
            <p:nvPr/>
          </p:nvSpPr>
          <p:spPr>
            <a:xfrm>
              <a:off x="2083299" y="-656660"/>
              <a:ext cx="64475" cy="64530"/>
            </a:xfrm>
            <a:custGeom>
              <a:rect b="b" l="l" r="r" t="t"/>
              <a:pathLst>
                <a:path extrusionOk="0" h="1181" w="1180">
                  <a:moveTo>
                    <a:pt x="0" y="1"/>
                  </a:moveTo>
                  <a:lnTo>
                    <a:pt x="0" y="1180"/>
                  </a:lnTo>
                  <a:lnTo>
                    <a:pt x="1180" y="1180"/>
                  </a:lnTo>
                  <a:lnTo>
                    <a:pt x="118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8" name="Google Shape;2068;p16"/>
            <p:cNvSpPr/>
            <p:nvPr/>
          </p:nvSpPr>
          <p:spPr>
            <a:xfrm>
              <a:off x="6787858" y="-1187548"/>
              <a:ext cx="537111" cy="273200"/>
            </a:xfrm>
            <a:custGeom>
              <a:rect b="b" l="l" r="r" t="t"/>
              <a:pathLst>
                <a:path extrusionOk="0" h="5000" w="9830">
                  <a:moveTo>
                    <a:pt x="3876" y="1"/>
                  </a:moveTo>
                  <a:lnTo>
                    <a:pt x="3876" y="4831"/>
                  </a:lnTo>
                  <a:lnTo>
                    <a:pt x="1" y="4831"/>
                  </a:lnTo>
                  <a:lnTo>
                    <a:pt x="1" y="4999"/>
                  </a:lnTo>
                  <a:lnTo>
                    <a:pt x="4044" y="4999"/>
                  </a:lnTo>
                  <a:lnTo>
                    <a:pt x="4044" y="169"/>
                  </a:lnTo>
                  <a:lnTo>
                    <a:pt x="9829" y="169"/>
                  </a:lnTo>
                  <a:lnTo>
                    <a:pt x="9829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9" name="Google Shape;2069;p16"/>
            <p:cNvSpPr/>
            <p:nvPr/>
          </p:nvSpPr>
          <p:spPr>
            <a:xfrm>
              <a:off x="6766384" y="-951227"/>
              <a:ext cx="64475" cy="64475"/>
            </a:xfrm>
            <a:custGeom>
              <a:rect b="b" l="l" r="r" t="t"/>
              <a:pathLst>
                <a:path extrusionOk="0" h="1180" w="1180">
                  <a:moveTo>
                    <a:pt x="0" y="0"/>
                  </a:moveTo>
                  <a:lnTo>
                    <a:pt x="0" y="1180"/>
                  </a:lnTo>
                  <a:lnTo>
                    <a:pt x="1180" y="1180"/>
                  </a:lnTo>
                  <a:lnTo>
                    <a:pt x="118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0" name="Google Shape;2070;p16"/>
            <p:cNvSpPr/>
            <p:nvPr/>
          </p:nvSpPr>
          <p:spPr>
            <a:xfrm>
              <a:off x="3596244" y="-426459"/>
              <a:ext cx="270086" cy="383627"/>
            </a:xfrm>
            <a:custGeom>
              <a:rect b="b" l="l" r="r" t="t"/>
              <a:pathLst>
                <a:path extrusionOk="0" h="7021" w="4943">
                  <a:moveTo>
                    <a:pt x="1" y="0"/>
                  </a:moveTo>
                  <a:lnTo>
                    <a:pt x="1" y="7021"/>
                  </a:lnTo>
                  <a:lnTo>
                    <a:pt x="169" y="7021"/>
                  </a:lnTo>
                  <a:lnTo>
                    <a:pt x="169" y="169"/>
                  </a:lnTo>
                  <a:lnTo>
                    <a:pt x="4943" y="169"/>
                  </a:lnTo>
                  <a:lnTo>
                    <a:pt x="4943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1" name="Google Shape;2071;p16"/>
            <p:cNvSpPr/>
            <p:nvPr/>
          </p:nvSpPr>
          <p:spPr>
            <a:xfrm>
              <a:off x="3568650" y="-79710"/>
              <a:ext cx="64475" cy="64530"/>
            </a:xfrm>
            <a:custGeom>
              <a:rect b="b" l="l" r="r" t="t"/>
              <a:pathLst>
                <a:path extrusionOk="0" h="1181" w="1180">
                  <a:moveTo>
                    <a:pt x="0" y="1"/>
                  </a:moveTo>
                  <a:lnTo>
                    <a:pt x="0" y="1180"/>
                  </a:lnTo>
                  <a:lnTo>
                    <a:pt x="1180" y="1180"/>
                  </a:lnTo>
                  <a:lnTo>
                    <a:pt x="118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2" name="Google Shape;2072;p16"/>
            <p:cNvSpPr/>
            <p:nvPr/>
          </p:nvSpPr>
          <p:spPr>
            <a:xfrm>
              <a:off x="3835624" y="-457167"/>
              <a:ext cx="64475" cy="64530"/>
            </a:xfrm>
            <a:custGeom>
              <a:rect b="b" l="l" r="r" t="t"/>
              <a:pathLst>
                <a:path extrusionOk="0" h="1181" w="1180">
                  <a:moveTo>
                    <a:pt x="0" y="1"/>
                  </a:moveTo>
                  <a:lnTo>
                    <a:pt x="0" y="1180"/>
                  </a:lnTo>
                  <a:lnTo>
                    <a:pt x="1180" y="1180"/>
                  </a:lnTo>
                  <a:lnTo>
                    <a:pt x="1180" y="1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3" name="Google Shape;2073;p16"/>
            <p:cNvSpPr/>
            <p:nvPr/>
          </p:nvSpPr>
          <p:spPr>
            <a:xfrm>
              <a:off x="2295032" y="-128778"/>
              <a:ext cx="24643" cy="39942"/>
            </a:xfrm>
            <a:custGeom>
              <a:rect b="b" l="l" r="r" t="t"/>
              <a:pathLst>
                <a:path extrusionOk="0" h="731" w="451">
                  <a:moveTo>
                    <a:pt x="1" y="0"/>
                  </a:moveTo>
                  <a:lnTo>
                    <a:pt x="1" y="730"/>
                  </a:lnTo>
                  <a:lnTo>
                    <a:pt x="450" y="730"/>
                  </a:lnTo>
                  <a:lnTo>
                    <a:pt x="450" y="0"/>
                  </a:lnTo>
                  <a:close/>
                </a:path>
              </a:pathLst>
            </a:custGeom>
            <a:solidFill>
              <a:srgbClr val="EFF0F1">
                <a:alpha val="44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74" name="Google Shape;2074;p16"/>
          <p:cNvSpPr txBox="1"/>
          <p:nvPr>
            <p:ph type="title"/>
          </p:nvPr>
        </p:nvSpPr>
        <p:spPr>
          <a:xfrm>
            <a:off x="714675" y="2841500"/>
            <a:ext cx="4435200" cy="149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075" name="Google Shape;2075;p16"/>
          <p:cNvSpPr txBox="1"/>
          <p:nvPr>
            <p:ph hasCustomPrompt="1" idx="2" type="title"/>
          </p:nvPr>
        </p:nvSpPr>
        <p:spPr>
          <a:xfrm>
            <a:off x="714675" y="1691421"/>
            <a:ext cx="1401300" cy="83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b="1"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076" name="Google Shape;2076;p16"/>
          <p:cNvSpPr txBox="1"/>
          <p:nvPr>
            <p:ph idx="1" type="subTitle"/>
          </p:nvPr>
        </p:nvSpPr>
        <p:spPr>
          <a:xfrm>
            <a:off x="714675" y="4221263"/>
            <a:ext cx="4435200" cy="350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83" name="Shape 2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4" name="Google Shape;2084;p18"/>
          <p:cNvSpPr txBox="1"/>
          <p:nvPr>
            <p:ph idx="10" type="dt"/>
          </p:nvPr>
        </p:nvSpPr>
        <p:spPr>
          <a:xfrm>
            <a:off x="228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2085" name="Google Shape;2085;p18"/>
          <p:cNvSpPr txBox="1"/>
          <p:nvPr>
            <p:ph idx="11" type="ftr"/>
          </p:nvPr>
        </p:nvSpPr>
        <p:spPr>
          <a:xfrm>
            <a:off x="1562100" y="3178175"/>
            <a:ext cx="1447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2086" name="Google Shape;2086;p18"/>
          <p:cNvSpPr txBox="1"/>
          <p:nvPr>
            <p:ph idx="12" type="sldNum"/>
          </p:nvPr>
        </p:nvSpPr>
        <p:spPr>
          <a:xfrm>
            <a:off x="3276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19"/>
          <p:cNvSpPr txBox="1"/>
          <p:nvPr>
            <p:ph type="ctrTitle"/>
          </p:nvPr>
        </p:nvSpPr>
        <p:spPr>
          <a:xfrm>
            <a:off x="342900" y="1065213"/>
            <a:ext cx="3886200" cy="73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2089" name="Google Shape;2089;p19"/>
          <p:cNvSpPr txBox="1"/>
          <p:nvPr>
            <p:ph idx="1" type="subTitle"/>
          </p:nvPr>
        </p:nvSpPr>
        <p:spPr>
          <a:xfrm>
            <a:off x="685800" y="1943100"/>
            <a:ext cx="3200400" cy="8763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lvl="0" rtl="0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1pPr>
            <a:lvl2pPr lvl="1" rtl="0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2pPr>
            <a:lvl3pPr lvl="2" rtl="0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>
                <a:solidFill>
                  <a:srgbClr val="888888"/>
                </a:solidFill>
              </a:defRPr>
            </a:lvl3pPr>
            <a:lvl4pPr lvl="3" rtl="0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4pPr>
            <a:lvl5pPr lvl="4" rtl="0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5pPr>
            <a:lvl6pPr lvl="5" rtl="0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6pPr>
            <a:lvl7pPr lvl="6" rtl="0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7pPr>
            <a:lvl8pPr lvl="7" rtl="0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8pPr>
            <a:lvl9pPr lvl="8" rtl="0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090" name="Google Shape;2090;p19"/>
          <p:cNvSpPr txBox="1"/>
          <p:nvPr>
            <p:ph idx="10" type="dt"/>
          </p:nvPr>
        </p:nvSpPr>
        <p:spPr>
          <a:xfrm>
            <a:off x="228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2091" name="Google Shape;2091;p19"/>
          <p:cNvSpPr txBox="1"/>
          <p:nvPr>
            <p:ph idx="11" type="ftr"/>
          </p:nvPr>
        </p:nvSpPr>
        <p:spPr>
          <a:xfrm>
            <a:off x="1562100" y="3178175"/>
            <a:ext cx="1447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2092" name="Google Shape;2092;p19"/>
          <p:cNvSpPr txBox="1"/>
          <p:nvPr>
            <p:ph idx="12" type="sldNum"/>
          </p:nvPr>
        </p:nvSpPr>
        <p:spPr>
          <a:xfrm>
            <a:off x="3276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093" name="Shape 2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4" name="Google Shape;2094;p20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2095" name="Google Shape;2095;p20"/>
          <p:cNvSpPr txBox="1"/>
          <p:nvPr>
            <p:ph idx="1" type="body"/>
          </p:nvPr>
        </p:nvSpPr>
        <p:spPr>
          <a:xfrm>
            <a:off x="228600" y="800100"/>
            <a:ext cx="4114800" cy="22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85750" lvl="0" marL="4572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indent="-285750" lvl="1" marL="9144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indent="-285750" lvl="2" marL="13716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indent="-285750" lvl="3" marL="18288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indent="-285750" lvl="4" marL="22860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indent="-285750" lvl="5" marL="27432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indent="-285750" lvl="6" marL="32004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indent="-285750" lvl="7" marL="36576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indent="-285750" lvl="8" marL="41148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2096" name="Google Shape;2096;p20"/>
          <p:cNvSpPr txBox="1"/>
          <p:nvPr>
            <p:ph idx="10" type="dt"/>
          </p:nvPr>
        </p:nvSpPr>
        <p:spPr>
          <a:xfrm>
            <a:off x="228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2097" name="Google Shape;2097;p20"/>
          <p:cNvSpPr txBox="1"/>
          <p:nvPr>
            <p:ph idx="11" type="ftr"/>
          </p:nvPr>
        </p:nvSpPr>
        <p:spPr>
          <a:xfrm>
            <a:off x="1562100" y="3178175"/>
            <a:ext cx="1447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2098" name="Google Shape;2098;p20"/>
          <p:cNvSpPr txBox="1"/>
          <p:nvPr>
            <p:ph idx="12" type="sldNum"/>
          </p:nvPr>
        </p:nvSpPr>
        <p:spPr>
          <a:xfrm>
            <a:off x="3276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099" name="Shape 2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0" name="Google Shape;2100;p21"/>
          <p:cNvSpPr txBox="1"/>
          <p:nvPr>
            <p:ph type="title"/>
          </p:nvPr>
        </p:nvSpPr>
        <p:spPr>
          <a:xfrm>
            <a:off x="361156" y="2203450"/>
            <a:ext cx="3886200" cy="6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 cap="none"/>
            </a:lvl1pPr>
            <a:lvl2pPr lvl="1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2101" name="Google Shape;2101;p21"/>
          <p:cNvSpPr txBox="1"/>
          <p:nvPr>
            <p:ph idx="1" type="body"/>
          </p:nvPr>
        </p:nvSpPr>
        <p:spPr>
          <a:xfrm>
            <a:off x="361156" y="1453357"/>
            <a:ext cx="3886200" cy="750300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indent="-228600" lvl="0" marL="457200" rtl="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 sz="1000">
                <a:solidFill>
                  <a:srgbClr val="888888"/>
                </a:solidFill>
              </a:defRPr>
            </a:lvl1pPr>
            <a:lvl2pPr indent="-228600" lvl="1" marL="914400" rtl="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900"/>
              <a:buNone/>
              <a:defRPr sz="900">
                <a:solidFill>
                  <a:srgbClr val="888888"/>
                </a:solidFill>
              </a:defRPr>
            </a:lvl2pPr>
            <a:lvl3pPr indent="-228600" lvl="2" marL="1371600" rtl="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800"/>
              <a:buNone/>
              <a:defRPr sz="800">
                <a:solidFill>
                  <a:srgbClr val="888888"/>
                </a:solidFill>
              </a:defRPr>
            </a:lvl3pPr>
            <a:lvl4pPr indent="-228600" lvl="3" marL="1828800" rtl="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4pPr>
            <a:lvl5pPr indent="-228600" lvl="4" marL="2286000" rtl="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5pPr>
            <a:lvl6pPr indent="-228600" lvl="5" marL="2743200" rtl="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6pPr>
            <a:lvl7pPr indent="-228600" lvl="6" marL="3200400" rtl="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7pPr>
            <a:lvl8pPr indent="-228600" lvl="7" marL="3657600" rtl="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8pPr>
            <a:lvl9pPr indent="-228600" lvl="8" marL="4114800" rtl="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102" name="Google Shape;2102;p21"/>
          <p:cNvSpPr txBox="1"/>
          <p:nvPr>
            <p:ph idx="10" type="dt"/>
          </p:nvPr>
        </p:nvSpPr>
        <p:spPr>
          <a:xfrm>
            <a:off x="228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2103" name="Google Shape;2103;p21"/>
          <p:cNvSpPr txBox="1"/>
          <p:nvPr>
            <p:ph idx="11" type="ftr"/>
          </p:nvPr>
        </p:nvSpPr>
        <p:spPr>
          <a:xfrm>
            <a:off x="1562100" y="3178175"/>
            <a:ext cx="1447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2104" name="Google Shape;2104;p21"/>
          <p:cNvSpPr txBox="1"/>
          <p:nvPr>
            <p:ph idx="12" type="sldNum"/>
          </p:nvPr>
        </p:nvSpPr>
        <p:spPr>
          <a:xfrm>
            <a:off x="3276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05" name="Shape 2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6" name="Google Shape;2106;p22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2107" name="Google Shape;2107;p22"/>
          <p:cNvSpPr txBox="1"/>
          <p:nvPr>
            <p:ph idx="1" type="body"/>
          </p:nvPr>
        </p:nvSpPr>
        <p:spPr>
          <a:xfrm>
            <a:off x="228600" y="800100"/>
            <a:ext cx="2019300" cy="22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17500" lvl="0" marL="4572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indent="-304800" lvl="1" marL="9144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2pPr>
            <a:lvl3pPr indent="-292100" lvl="2" marL="13716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3pPr>
            <a:lvl4pPr indent="-285750" lvl="3" marL="18288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/>
            </a:lvl4pPr>
            <a:lvl5pPr indent="-285750" lvl="4" marL="22860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/>
            </a:lvl5pPr>
            <a:lvl6pPr indent="-285750" lvl="5" marL="27432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6pPr>
            <a:lvl7pPr indent="-285750" lvl="6" marL="32004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7pPr>
            <a:lvl8pPr indent="-285750" lvl="7" marL="36576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8pPr>
            <a:lvl9pPr indent="-285750" lvl="8" marL="41148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9pPr>
          </a:lstStyle>
          <a:p/>
        </p:txBody>
      </p:sp>
      <p:sp>
        <p:nvSpPr>
          <p:cNvPr id="2108" name="Google Shape;2108;p22"/>
          <p:cNvSpPr txBox="1"/>
          <p:nvPr>
            <p:ph idx="2" type="body"/>
          </p:nvPr>
        </p:nvSpPr>
        <p:spPr>
          <a:xfrm>
            <a:off x="2324100" y="800100"/>
            <a:ext cx="2019300" cy="22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17500" lvl="0" marL="4572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indent="-304800" lvl="1" marL="9144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2pPr>
            <a:lvl3pPr indent="-292100" lvl="2" marL="13716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3pPr>
            <a:lvl4pPr indent="-285750" lvl="3" marL="18288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/>
            </a:lvl4pPr>
            <a:lvl5pPr indent="-285750" lvl="4" marL="22860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/>
            </a:lvl5pPr>
            <a:lvl6pPr indent="-285750" lvl="5" marL="27432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6pPr>
            <a:lvl7pPr indent="-285750" lvl="6" marL="32004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7pPr>
            <a:lvl8pPr indent="-285750" lvl="7" marL="36576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8pPr>
            <a:lvl9pPr indent="-285750" lvl="8" marL="41148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9pPr>
          </a:lstStyle>
          <a:p/>
        </p:txBody>
      </p:sp>
      <p:sp>
        <p:nvSpPr>
          <p:cNvPr id="2109" name="Google Shape;2109;p22"/>
          <p:cNvSpPr txBox="1"/>
          <p:nvPr>
            <p:ph idx="10" type="dt"/>
          </p:nvPr>
        </p:nvSpPr>
        <p:spPr>
          <a:xfrm>
            <a:off x="228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2110" name="Google Shape;2110;p22"/>
          <p:cNvSpPr txBox="1"/>
          <p:nvPr>
            <p:ph idx="11" type="ftr"/>
          </p:nvPr>
        </p:nvSpPr>
        <p:spPr>
          <a:xfrm>
            <a:off x="1562100" y="3178175"/>
            <a:ext cx="1447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2111" name="Google Shape;2111;p22"/>
          <p:cNvSpPr txBox="1"/>
          <p:nvPr>
            <p:ph idx="12" type="sldNum"/>
          </p:nvPr>
        </p:nvSpPr>
        <p:spPr>
          <a:xfrm>
            <a:off x="3276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12" name="Shape 2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3" name="Google Shape;2113;p23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2114" name="Google Shape;2114;p23"/>
          <p:cNvSpPr txBox="1"/>
          <p:nvPr>
            <p:ph idx="1" type="body"/>
          </p:nvPr>
        </p:nvSpPr>
        <p:spPr>
          <a:xfrm>
            <a:off x="228600" y="767556"/>
            <a:ext cx="20202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indent="-228600" lvl="0" marL="4572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1pPr>
            <a:lvl2pPr indent="-228600" lvl="1" marL="9144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1" sz="1000"/>
            </a:lvl2pPr>
            <a:lvl3pPr indent="-228600" lvl="2" marL="13716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1" sz="900"/>
            </a:lvl3pPr>
            <a:lvl4pPr indent="-228600" lvl="3" marL="18288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4pPr>
            <a:lvl5pPr indent="-228600" lvl="4" marL="22860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5pPr>
            <a:lvl6pPr indent="-228600" lvl="5" marL="27432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6pPr>
            <a:lvl7pPr indent="-228600" lvl="6" marL="32004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7pPr>
            <a:lvl8pPr indent="-228600" lvl="7" marL="36576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8pPr>
            <a:lvl9pPr indent="-228600" lvl="8" marL="41148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9pPr>
          </a:lstStyle>
          <a:p/>
        </p:txBody>
      </p:sp>
      <p:sp>
        <p:nvSpPr>
          <p:cNvPr id="2115" name="Google Shape;2115;p23"/>
          <p:cNvSpPr txBox="1"/>
          <p:nvPr>
            <p:ph idx="2" type="body"/>
          </p:nvPr>
        </p:nvSpPr>
        <p:spPr>
          <a:xfrm>
            <a:off x="228600" y="1087438"/>
            <a:ext cx="2020200" cy="19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04800" lvl="0" marL="4572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1pPr>
            <a:lvl2pPr indent="-292100" lvl="1" marL="9144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2pPr>
            <a:lvl3pPr indent="-285750" lvl="2" marL="13716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indent="-279400" lvl="3" marL="18288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–"/>
              <a:defRPr sz="800"/>
            </a:lvl4pPr>
            <a:lvl5pPr indent="-279400" lvl="4" marL="22860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»"/>
              <a:defRPr sz="800"/>
            </a:lvl5pPr>
            <a:lvl6pPr indent="-279400" lvl="5" marL="27432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6pPr>
            <a:lvl7pPr indent="-279400" lvl="6" marL="32004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7pPr>
            <a:lvl8pPr indent="-279400" lvl="7" marL="36576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8pPr>
            <a:lvl9pPr indent="-279400" lvl="8" marL="41148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9pPr>
          </a:lstStyle>
          <a:p/>
        </p:txBody>
      </p:sp>
      <p:sp>
        <p:nvSpPr>
          <p:cNvPr id="2116" name="Google Shape;2116;p23"/>
          <p:cNvSpPr txBox="1"/>
          <p:nvPr>
            <p:ph idx="3" type="body"/>
          </p:nvPr>
        </p:nvSpPr>
        <p:spPr>
          <a:xfrm>
            <a:off x="2322513" y="767556"/>
            <a:ext cx="20211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indent="-228600" lvl="0" marL="4572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1pPr>
            <a:lvl2pPr indent="-228600" lvl="1" marL="9144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1" sz="1000"/>
            </a:lvl2pPr>
            <a:lvl3pPr indent="-228600" lvl="2" marL="13716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1" sz="900"/>
            </a:lvl3pPr>
            <a:lvl4pPr indent="-228600" lvl="3" marL="18288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4pPr>
            <a:lvl5pPr indent="-228600" lvl="4" marL="22860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5pPr>
            <a:lvl6pPr indent="-228600" lvl="5" marL="27432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6pPr>
            <a:lvl7pPr indent="-228600" lvl="6" marL="32004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7pPr>
            <a:lvl8pPr indent="-228600" lvl="7" marL="36576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8pPr>
            <a:lvl9pPr indent="-228600" lvl="8" marL="41148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9pPr>
          </a:lstStyle>
          <a:p/>
        </p:txBody>
      </p:sp>
      <p:sp>
        <p:nvSpPr>
          <p:cNvPr id="2117" name="Google Shape;2117;p23"/>
          <p:cNvSpPr txBox="1"/>
          <p:nvPr>
            <p:ph idx="4" type="body"/>
          </p:nvPr>
        </p:nvSpPr>
        <p:spPr>
          <a:xfrm>
            <a:off x="2322513" y="1087438"/>
            <a:ext cx="2021100" cy="19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04800" lvl="0" marL="4572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1pPr>
            <a:lvl2pPr indent="-292100" lvl="1" marL="9144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2pPr>
            <a:lvl3pPr indent="-285750" lvl="2" marL="13716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indent="-279400" lvl="3" marL="18288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–"/>
              <a:defRPr sz="800"/>
            </a:lvl4pPr>
            <a:lvl5pPr indent="-279400" lvl="4" marL="22860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»"/>
              <a:defRPr sz="800"/>
            </a:lvl5pPr>
            <a:lvl6pPr indent="-279400" lvl="5" marL="27432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6pPr>
            <a:lvl7pPr indent="-279400" lvl="6" marL="32004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7pPr>
            <a:lvl8pPr indent="-279400" lvl="7" marL="36576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8pPr>
            <a:lvl9pPr indent="-279400" lvl="8" marL="41148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9pPr>
          </a:lstStyle>
          <a:p/>
        </p:txBody>
      </p:sp>
      <p:sp>
        <p:nvSpPr>
          <p:cNvPr id="2118" name="Google Shape;2118;p23"/>
          <p:cNvSpPr txBox="1"/>
          <p:nvPr>
            <p:ph idx="10" type="dt"/>
          </p:nvPr>
        </p:nvSpPr>
        <p:spPr>
          <a:xfrm>
            <a:off x="228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2119" name="Google Shape;2119;p23"/>
          <p:cNvSpPr txBox="1"/>
          <p:nvPr>
            <p:ph idx="11" type="ftr"/>
          </p:nvPr>
        </p:nvSpPr>
        <p:spPr>
          <a:xfrm>
            <a:off x="1562100" y="3178175"/>
            <a:ext cx="1447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2120" name="Google Shape;2120;p23"/>
          <p:cNvSpPr txBox="1"/>
          <p:nvPr>
            <p:ph idx="12" type="sldNum"/>
          </p:nvPr>
        </p:nvSpPr>
        <p:spPr>
          <a:xfrm>
            <a:off x="3276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21" name="Shape 2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2" name="Google Shape;2122;p24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2123" name="Google Shape;2123;p24"/>
          <p:cNvSpPr txBox="1"/>
          <p:nvPr>
            <p:ph idx="10" type="dt"/>
          </p:nvPr>
        </p:nvSpPr>
        <p:spPr>
          <a:xfrm>
            <a:off x="228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2124" name="Google Shape;2124;p24"/>
          <p:cNvSpPr txBox="1"/>
          <p:nvPr>
            <p:ph idx="11" type="ftr"/>
          </p:nvPr>
        </p:nvSpPr>
        <p:spPr>
          <a:xfrm>
            <a:off x="1562100" y="3178175"/>
            <a:ext cx="1447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2125" name="Google Shape;2125;p24"/>
          <p:cNvSpPr txBox="1"/>
          <p:nvPr>
            <p:ph idx="12" type="sldNum"/>
          </p:nvPr>
        </p:nvSpPr>
        <p:spPr>
          <a:xfrm>
            <a:off x="3276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126" name="Shape 2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7" name="Google Shape;2127;p25"/>
          <p:cNvSpPr txBox="1"/>
          <p:nvPr>
            <p:ph type="title"/>
          </p:nvPr>
        </p:nvSpPr>
        <p:spPr>
          <a:xfrm>
            <a:off x="228600" y="136525"/>
            <a:ext cx="1504200" cy="581100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b="1"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2128" name="Google Shape;2128;p25"/>
          <p:cNvSpPr txBox="1"/>
          <p:nvPr>
            <p:ph idx="1" type="body"/>
          </p:nvPr>
        </p:nvSpPr>
        <p:spPr>
          <a:xfrm>
            <a:off x="1787525" y="136525"/>
            <a:ext cx="2556000" cy="29265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30200" lvl="0" marL="4572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indent="-317500" lvl="1" marL="9144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sz="1400"/>
            </a:lvl2pPr>
            <a:lvl3pPr indent="-304800" lvl="2" marL="13716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3pPr>
            <a:lvl4pPr indent="-292100" lvl="3" marL="18288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4pPr>
            <a:lvl5pPr indent="-292100" lvl="4" marL="22860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»"/>
              <a:defRPr sz="1000"/>
            </a:lvl5pPr>
            <a:lvl6pPr indent="-292100" lvl="5" marL="27432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6pPr>
            <a:lvl7pPr indent="-292100" lvl="6" marL="32004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7pPr>
            <a:lvl8pPr indent="-292100" lvl="7" marL="36576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8pPr>
            <a:lvl9pPr indent="-292100" lvl="8" marL="41148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9pPr>
          </a:lstStyle>
          <a:p/>
        </p:txBody>
      </p:sp>
      <p:sp>
        <p:nvSpPr>
          <p:cNvPr id="2129" name="Google Shape;2129;p25"/>
          <p:cNvSpPr txBox="1"/>
          <p:nvPr>
            <p:ph idx="2" type="body"/>
          </p:nvPr>
        </p:nvSpPr>
        <p:spPr>
          <a:xfrm>
            <a:off x="228600" y="717550"/>
            <a:ext cx="1504200" cy="23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28600" lvl="0" marL="457200" rtl="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1pPr>
            <a:lvl2pPr indent="-228600" lvl="1" marL="914400" rtl="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2pPr>
            <a:lvl3pPr indent="-228600" lvl="2" marL="1371600" rtl="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3pPr>
            <a:lvl4pPr indent="-228600" lvl="3" marL="1828800" rtl="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4pPr>
            <a:lvl5pPr indent="-228600" lvl="4" marL="2286000" rtl="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5pPr>
            <a:lvl6pPr indent="-228600" lvl="5" marL="2743200" rtl="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6pPr>
            <a:lvl7pPr indent="-228600" lvl="6" marL="3200400" rtl="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7pPr>
            <a:lvl8pPr indent="-228600" lvl="7" marL="3657600" rtl="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8pPr>
            <a:lvl9pPr indent="-228600" lvl="8" marL="4114800" rtl="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9pPr>
          </a:lstStyle>
          <a:p/>
        </p:txBody>
      </p:sp>
      <p:sp>
        <p:nvSpPr>
          <p:cNvPr id="2130" name="Google Shape;2130;p25"/>
          <p:cNvSpPr txBox="1"/>
          <p:nvPr>
            <p:ph idx="10" type="dt"/>
          </p:nvPr>
        </p:nvSpPr>
        <p:spPr>
          <a:xfrm>
            <a:off x="228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2131" name="Google Shape;2131;p25"/>
          <p:cNvSpPr txBox="1"/>
          <p:nvPr>
            <p:ph idx="11" type="ftr"/>
          </p:nvPr>
        </p:nvSpPr>
        <p:spPr>
          <a:xfrm>
            <a:off x="1562100" y="3178175"/>
            <a:ext cx="1447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2132" name="Google Shape;2132;p25"/>
          <p:cNvSpPr txBox="1"/>
          <p:nvPr>
            <p:ph idx="12" type="sldNum"/>
          </p:nvPr>
        </p:nvSpPr>
        <p:spPr>
          <a:xfrm>
            <a:off x="3276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33" name="Shape 2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4" name="Google Shape;2134;p26"/>
          <p:cNvSpPr txBox="1"/>
          <p:nvPr>
            <p:ph type="title"/>
          </p:nvPr>
        </p:nvSpPr>
        <p:spPr>
          <a:xfrm>
            <a:off x="896144" y="2400300"/>
            <a:ext cx="27432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b="1"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2135" name="Google Shape;2135;p26"/>
          <p:cNvSpPr/>
          <p:nvPr>
            <p:ph idx="2" type="pic"/>
          </p:nvPr>
        </p:nvSpPr>
        <p:spPr>
          <a:xfrm>
            <a:off x="896144" y="306388"/>
            <a:ext cx="2743200" cy="2057400"/>
          </a:xfrm>
          <a:prstGeom prst="rect">
            <a:avLst/>
          </a:prstGeom>
          <a:noFill/>
          <a:ln>
            <a:noFill/>
          </a:ln>
        </p:spPr>
      </p:sp>
      <p:sp>
        <p:nvSpPr>
          <p:cNvPr id="2136" name="Google Shape;2136;p26"/>
          <p:cNvSpPr txBox="1"/>
          <p:nvPr>
            <p:ph idx="1" type="body"/>
          </p:nvPr>
        </p:nvSpPr>
        <p:spPr>
          <a:xfrm>
            <a:off x="896144" y="2683669"/>
            <a:ext cx="27432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28600" lvl="0" marL="457200" rtl="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1pPr>
            <a:lvl2pPr indent="-228600" lvl="1" marL="914400" rtl="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2pPr>
            <a:lvl3pPr indent="-228600" lvl="2" marL="1371600" rtl="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3pPr>
            <a:lvl4pPr indent="-228600" lvl="3" marL="1828800" rtl="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4pPr>
            <a:lvl5pPr indent="-228600" lvl="4" marL="2286000" rtl="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5pPr>
            <a:lvl6pPr indent="-228600" lvl="5" marL="2743200" rtl="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6pPr>
            <a:lvl7pPr indent="-228600" lvl="6" marL="3200400" rtl="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7pPr>
            <a:lvl8pPr indent="-228600" lvl="7" marL="3657600" rtl="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8pPr>
            <a:lvl9pPr indent="-228600" lvl="8" marL="4114800" rtl="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9pPr>
          </a:lstStyle>
          <a:p/>
        </p:txBody>
      </p:sp>
      <p:sp>
        <p:nvSpPr>
          <p:cNvPr id="2137" name="Google Shape;2137;p26"/>
          <p:cNvSpPr txBox="1"/>
          <p:nvPr>
            <p:ph idx="10" type="dt"/>
          </p:nvPr>
        </p:nvSpPr>
        <p:spPr>
          <a:xfrm>
            <a:off x="228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2138" name="Google Shape;2138;p26"/>
          <p:cNvSpPr txBox="1"/>
          <p:nvPr>
            <p:ph idx="11" type="ftr"/>
          </p:nvPr>
        </p:nvSpPr>
        <p:spPr>
          <a:xfrm>
            <a:off x="1562100" y="3178175"/>
            <a:ext cx="1447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2139" name="Google Shape;2139;p26"/>
          <p:cNvSpPr txBox="1"/>
          <p:nvPr>
            <p:ph idx="12" type="sldNum"/>
          </p:nvPr>
        </p:nvSpPr>
        <p:spPr>
          <a:xfrm>
            <a:off x="3276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40" name="Shape 2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1" name="Google Shape;2141;p27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2142" name="Google Shape;2142;p27"/>
          <p:cNvSpPr txBox="1"/>
          <p:nvPr>
            <p:ph idx="1" type="body"/>
          </p:nvPr>
        </p:nvSpPr>
        <p:spPr>
          <a:xfrm rot="5400000">
            <a:off x="1154400" y="-125700"/>
            <a:ext cx="2263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85750" lvl="0" marL="4572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indent="-285750" lvl="1" marL="9144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indent="-285750" lvl="2" marL="13716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indent="-285750" lvl="3" marL="18288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indent="-285750" lvl="4" marL="22860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indent="-285750" lvl="5" marL="27432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indent="-285750" lvl="6" marL="32004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indent="-285750" lvl="7" marL="36576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indent="-285750" lvl="8" marL="41148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2143" name="Google Shape;2143;p27"/>
          <p:cNvSpPr txBox="1"/>
          <p:nvPr>
            <p:ph idx="10" type="dt"/>
          </p:nvPr>
        </p:nvSpPr>
        <p:spPr>
          <a:xfrm>
            <a:off x="228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2144" name="Google Shape;2144;p27"/>
          <p:cNvSpPr txBox="1"/>
          <p:nvPr>
            <p:ph idx="11" type="ftr"/>
          </p:nvPr>
        </p:nvSpPr>
        <p:spPr>
          <a:xfrm>
            <a:off x="1562100" y="3178175"/>
            <a:ext cx="1447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2145" name="Google Shape;2145;p27"/>
          <p:cNvSpPr txBox="1"/>
          <p:nvPr>
            <p:ph idx="12" type="sldNum"/>
          </p:nvPr>
        </p:nvSpPr>
        <p:spPr>
          <a:xfrm>
            <a:off x="3276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146" name="Shape 2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7" name="Google Shape;2147;p28"/>
          <p:cNvSpPr txBox="1"/>
          <p:nvPr>
            <p:ph type="title"/>
          </p:nvPr>
        </p:nvSpPr>
        <p:spPr>
          <a:xfrm rot="5400000">
            <a:off x="2366100" y="1085919"/>
            <a:ext cx="29259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2148" name="Google Shape;2148;p28"/>
          <p:cNvSpPr txBox="1"/>
          <p:nvPr>
            <p:ph idx="1" type="body"/>
          </p:nvPr>
        </p:nvSpPr>
        <p:spPr>
          <a:xfrm rot="5400000">
            <a:off x="270600" y="95319"/>
            <a:ext cx="2925900" cy="30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85750" lvl="0" marL="4572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indent="-285750" lvl="1" marL="9144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indent="-285750" lvl="2" marL="13716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indent="-285750" lvl="3" marL="18288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indent="-285750" lvl="4" marL="22860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indent="-285750" lvl="5" marL="27432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indent="-285750" lvl="6" marL="32004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indent="-285750" lvl="7" marL="36576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indent="-285750" lvl="8" marL="41148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2149" name="Google Shape;2149;p28"/>
          <p:cNvSpPr txBox="1"/>
          <p:nvPr>
            <p:ph idx="10" type="dt"/>
          </p:nvPr>
        </p:nvSpPr>
        <p:spPr>
          <a:xfrm>
            <a:off x="228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2150" name="Google Shape;2150;p28"/>
          <p:cNvSpPr txBox="1"/>
          <p:nvPr>
            <p:ph idx="11" type="ftr"/>
          </p:nvPr>
        </p:nvSpPr>
        <p:spPr>
          <a:xfrm>
            <a:off x="1562100" y="3178175"/>
            <a:ext cx="1447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2151" name="Google Shape;2151;p28"/>
          <p:cNvSpPr txBox="1"/>
          <p:nvPr>
            <p:ph idx="12" type="sldNum"/>
          </p:nvPr>
        </p:nvSpPr>
        <p:spPr>
          <a:xfrm>
            <a:off x="3276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5.xml"/><Relationship Id="rId12" Type="http://schemas.openxmlformats.org/officeDocument/2006/relationships/theme" Target="../theme/theme3.xml"/><Relationship Id="rId1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5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2.xml"/><Relationship Id="rId8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77" name="Shape 2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" name="Google Shape;2078;p17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2079" name="Google Shape;2079;p17"/>
          <p:cNvSpPr txBox="1"/>
          <p:nvPr>
            <p:ph idx="1" type="body"/>
          </p:nvPr>
        </p:nvSpPr>
        <p:spPr>
          <a:xfrm>
            <a:off x="228600" y="800100"/>
            <a:ext cx="4114800" cy="22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30200" lvl="0" marL="457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048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2100" lvl="3" marL="18288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–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2100" lvl="4" marL="22860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»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2100" lvl="5" marL="27432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2100" lvl="6" marL="32004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2100" lvl="7" marL="3657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2100" lvl="8" marL="41148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0" name="Google Shape;2080;p17"/>
          <p:cNvSpPr txBox="1"/>
          <p:nvPr>
            <p:ph idx="10" type="dt"/>
          </p:nvPr>
        </p:nvSpPr>
        <p:spPr>
          <a:xfrm>
            <a:off x="228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1" name="Google Shape;2081;p17"/>
          <p:cNvSpPr txBox="1"/>
          <p:nvPr>
            <p:ph idx="11" type="ftr"/>
          </p:nvPr>
        </p:nvSpPr>
        <p:spPr>
          <a:xfrm>
            <a:off x="1562100" y="3178175"/>
            <a:ext cx="1447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2" name="Google Shape;2082;p17"/>
          <p:cNvSpPr txBox="1"/>
          <p:nvPr>
            <p:ph idx="12" type="sldNum"/>
          </p:nvPr>
        </p:nvSpPr>
        <p:spPr>
          <a:xfrm>
            <a:off x="3276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6.png"/><Relationship Id="rId5" Type="http://schemas.openxmlformats.org/officeDocument/2006/relationships/image" Target="../media/image13.png"/><Relationship Id="rId6" Type="http://schemas.openxmlformats.org/officeDocument/2006/relationships/image" Target="../media/image7.png"/><Relationship Id="rId7" Type="http://schemas.openxmlformats.org/officeDocument/2006/relationships/image" Target="../media/image3.png"/><Relationship Id="rId8" Type="http://schemas.openxmlformats.org/officeDocument/2006/relationships/image" Target="../media/image1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3.png"/><Relationship Id="rId4" Type="http://schemas.openxmlformats.org/officeDocument/2006/relationships/image" Target="../media/image14.png"/><Relationship Id="rId5" Type="http://schemas.openxmlformats.org/officeDocument/2006/relationships/image" Target="../media/image37.png"/><Relationship Id="rId6" Type="http://schemas.openxmlformats.org/officeDocument/2006/relationships/image" Target="../media/image22.png"/><Relationship Id="rId7" Type="http://schemas.openxmlformats.org/officeDocument/2006/relationships/image" Target="../media/image1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3.png"/><Relationship Id="rId4" Type="http://schemas.openxmlformats.org/officeDocument/2006/relationships/image" Target="../media/image14.png"/><Relationship Id="rId5" Type="http://schemas.openxmlformats.org/officeDocument/2006/relationships/image" Target="../media/image37.png"/><Relationship Id="rId6" Type="http://schemas.openxmlformats.org/officeDocument/2006/relationships/image" Target="../media/image43.png"/><Relationship Id="rId7" Type="http://schemas.openxmlformats.org/officeDocument/2006/relationships/image" Target="../media/image33.png"/><Relationship Id="rId8" Type="http://schemas.openxmlformats.org/officeDocument/2006/relationships/image" Target="../media/image47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3.png"/><Relationship Id="rId4" Type="http://schemas.openxmlformats.org/officeDocument/2006/relationships/image" Target="../media/image14.png"/><Relationship Id="rId5" Type="http://schemas.openxmlformats.org/officeDocument/2006/relationships/image" Target="../media/image37.png"/><Relationship Id="rId6" Type="http://schemas.openxmlformats.org/officeDocument/2006/relationships/hyperlink" Target="http://drive.google.com/file/d/1pXIM3fA8XO75k7h-WR-Hc1n-C332ZCYT/view" TargetMode="External"/><Relationship Id="rId7" Type="http://schemas.openxmlformats.org/officeDocument/2006/relationships/image" Target="../media/image2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8.png"/><Relationship Id="rId4" Type="http://schemas.openxmlformats.org/officeDocument/2006/relationships/image" Target="../media/image50.png"/><Relationship Id="rId5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3.png"/><Relationship Id="rId4" Type="http://schemas.openxmlformats.org/officeDocument/2006/relationships/image" Target="../media/image14.png"/><Relationship Id="rId5" Type="http://schemas.openxmlformats.org/officeDocument/2006/relationships/image" Target="../media/image37.png"/><Relationship Id="rId6" Type="http://schemas.openxmlformats.org/officeDocument/2006/relationships/image" Target="../media/image39.png"/><Relationship Id="rId7" Type="http://schemas.openxmlformats.org/officeDocument/2006/relationships/image" Target="../media/image4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3.png"/><Relationship Id="rId4" Type="http://schemas.openxmlformats.org/officeDocument/2006/relationships/image" Target="../media/image1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3.png"/><Relationship Id="rId4" Type="http://schemas.openxmlformats.org/officeDocument/2006/relationships/image" Target="../media/image1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3.png"/><Relationship Id="rId4" Type="http://schemas.openxmlformats.org/officeDocument/2006/relationships/image" Target="../media/image1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4.png"/><Relationship Id="rId4" Type="http://schemas.openxmlformats.org/officeDocument/2006/relationships/image" Target="../media/image32.png"/><Relationship Id="rId5" Type="http://schemas.openxmlformats.org/officeDocument/2006/relationships/image" Target="../media/image30.png"/><Relationship Id="rId6" Type="http://schemas.openxmlformats.org/officeDocument/2006/relationships/image" Target="../media/image40.png"/><Relationship Id="rId7" Type="http://schemas.openxmlformats.org/officeDocument/2006/relationships/image" Target="../media/image48.png"/></Relationships>
</file>

<file path=ppt/slides/_rels/slide19.xml.rels><?xml version="1.0" encoding="UTF-8" standalone="yes"?><Relationships xmlns="http://schemas.openxmlformats.org/package/2006/relationships"><Relationship Id="rId10" Type="http://schemas.openxmlformats.org/officeDocument/2006/relationships/image" Target="../media/image42.jp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5.png"/><Relationship Id="rId4" Type="http://schemas.openxmlformats.org/officeDocument/2006/relationships/image" Target="../media/image34.png"/><Relationship Id="rId9" Type="http://schemas.openxmlformats.org/officeDocument/2006/relationships/image" Target="../media/image45.png"/><Relationship Id="rId5" Type="http://schemas.openxmlformats.org/officeDocument/2006/relationships/image" Target="../media/image32.png"/><Relationship Id="rId6" Type="http://schemas.openxmlformats.org/officeDocument/2006/relationships/image" Target="../media/image30.png"/><Relationship Id="rId7" Type="http://schemas.openxmlformats.org/officeDocument/2006/relationships/image" Target="../media/image40.png"/><Relationship Id="rId8" Type="http://schemas.openxmlformats.org/officeDocument/2006/relationships/image" Target="../media/image5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1.png"/><Relationship Id="rId4" Type="http://schemas.openxmlformats.org/officeDocument/2006/relationships/image" Target="../media/image30.png"/><Relationship Id="rId5" Type="http://schemas.openxmlformats.org/officeDocument/2006/relationships/image" Target="../media/image4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3.png"/><Relationship Id="rId4" Type="http://schemas.openxmlformats.org/officeDocument/2006/relationships/image" Target="../media/image14.png"/><Relationship Id="rId5" Type="http://schemas.openxmlformats.org/officeDocument/2006/relationships/image" Target="../media/image10.jpg"/><Relationship Id="rId6" Type="http://schemas.openxmlformats.org/officeDocument/2006/relationships/image" Target="../media/image16.jpg"/><Relationship Id="rId7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23.png"/><Relationship Id="rId5" Type="http://schemas.openxmlformats.org/officeDocument/2006/relationships/image" Target="../media/image1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3.png"/><Relationship Id="rId4" Type="http://schemas.openxmlformats.org/officeDocument/2006/relationships/image" Target="../media/image14.png"/><Relationship Id="rId5" Type="http://schemas.openxmlformats.org/officeDocument/2006/relationships/image" Target="../media/image37.png"/><Relationship Id="rId6" Type="http://schemas.openxmlformats.org/officeDocument/2006/relationships/image" Target="../media/image20.jpg"/><Relationship Id="rId7" Type="http://schemas.openxmlformats.org/officeDocument/2006/relationships/image" Target="../media/image15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3.png"/><Relationship Id="rId4" Type="http://schemas.openxmlformats.org/officeDocument/2006/relationships/image" Target="../media/image14.png"/><Relationship Id="rId5" Type="http://schemas.openxmlformats.org/officeDocument/2006/relationships/image" Target="../media/image18.jpg"/><Relationship Id="rId6" Type="http://schemas.openxmlformats.org/officeDocument/2006/relationships/image" Target="../media/image27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3.png"/><Relationship Id="rId4" Type="http://schemas.openxmlformats.org/officeDocument/2006/relationships/image" Target="../media/image14.png"/><Relationship Id="rId5" Type="http://schemas.openxmlformats.org/officeDocument/2006/relationships/image" Target="../media/image27.jpg"/><Relationship Id="rId6" Type="http://schemas.openxmlformats.org/officeDocument/2006/relationships/image" Target="../media/image26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1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5" name="Shape 2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6" name="Google Shape;2156;p29"/>
          <p:cNvSpPr/>
          <p:nvPr/>
        </p:nvSpPr>
        <p:spPr>
          <a:xfrm>
            <a:off x="0" y="-26075"/>
            <a:ext cx="9144000" cy="51435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86895" l="0" r="0" t="-63906"/>
            </a:stretch>
          </a:blipFill>
          <a:ln>
            <a:noFill/>
          </a:ln>
        </p:spPr>
      </p:sp>
      <p:sp>
        <p:nvSpPr>
          <p:cNvPr id="2157" name="Google Shape;2157;p29"/>
          <p:cNvSpPr/>
          <p:nvPr/>
        </p:nvSpPr>
        <p:spPr>
          <a:xfrm>
            <a:off x="-1288339" y="3086100"/>
            <a:ext cx="5004487" cy="4114800"/>
          </a:xfrm>
          <a:custGeom>
            <a:rect b="b" l="l" r="r" t="t"/>
            <a:pathLst>
              <a:path extrusionOk="0" h="8229600" w="10008973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158" name="Google Shape;2158;p29"/>
          <p:cNvSpPr/>
          <p:nvPr/>
        </p:nvSpPr>
        <p:spPr>
          <a:xfrm>
            <a:off x="1634035" y="-1409253"/>
            <a:ext cx="2412523" cy="2109885"/>
          </a:xfrm>
          <a:custGeom>
            <a:rect b="b" l="l" r="r" t="t"/>
            <a:pathLst>
              <a:path extrusionOk="0" h="4219769" w="4825046">
                <a:moveTo>
                  <a:pt x="0" y="0"/>
                </a:moveTo>
                <a:lnTo>
                  <a:pt x="4825046" y="0"/>
                </a:lnTo>
                <a:lnTo>
                  <a:pt x="4825046" y="4219769"/>
                </a:lnTo>
                <a:lnTo>
                  <a:pt x="0" y="421976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159" name="Google Shape;2159;p29"/>
          <p:cNvSpPr/>
          <p:nvPr/>
        </p:nvSpPr>
        <p:spPr>
          <a:xfrm>
            <a:off x="7080741" y="-2057400"/>
            <a:ext cx="5004486" cy="4114800"/>
          </a:xfrm>
          <a:custGeom>
            <a:rect b="b" l="l" r="r" t="t"/>
            <a:pathLst>
              <a:path extrusionOk="0" h="8229600" w="10008973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160" name="Google Shape;2160;p29"/>
          <p:cNvSpPr txBox="1"/>
          <p:nvPr/>
        </p:nvSpPr>
        <p:spPr>
          <a:xfrm>
            <a:off x="1514050" y="2110477"/>
            <a:ext cx="3463500" cy="15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7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Group 4</a:t>
            </a:r>
            <a:endParaRPr sz="1100" u="sng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0" lvl="0" marL="0" marR="0" rtl="0" algn="ctr">
              <a:lnSpc>
                <a:spcPct val="13997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 u="sng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298450" lvl="0" marL="457200" marR="0" rtl="0" algn="ctr">
              <a:lnSpc>
                <a:spcPct val="139977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Poppins Light"/>
              <a:buAutoNum type="arabicParenR"/>
            </a:pPr>
            <a:r>
              <a:rPr lang="en" sz="11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Bellamy Woo Zhen Yu		2301579</a:t>
            </a:r>
            <a:endParaRPr sz="110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298450" lvl="0" marL="457200" marR="0" rtl="0" algn="ctr">
              <a:lnSpc>
                <a:spcPct val="139977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Poppins Light"/>
              <a:buAutoNum type="arabicParenR"/>
            </a:pPr>
            <a:r>
              <a:rPr lang="en" sz="11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Chai Ze Xuan	 			2301629</a:t>
            </a:r>
            <a:endParaRPr sz="110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298450" lvl="0" marL="457200" marR="0" rtl="0" algn="ctr">
              <a:lnSpc>
                <a:spcPct val="139977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Poppins Light"/>
              <a:buAutoNum type="arabicParenR"/>
            </a:pPr>
            <a:r>
              <a:rPr lang="en" sz="11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Low Min Wei				2301555</a:t>
            </a:r>
            <a:endParaRPr sz="110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298450" lvl="0" marL="457200" marR="0" rtl="0" algn="ctr">
              <a:lnSpc>
                <a:spcPct val="139977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Poppins Light"/>
              <a:buAutoNum type="arabicParenR"/>
            </a:pPr>
            <a:r>
              <a:rPr lang="en" sz="11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Muhammad Ariff </a:t>
            </a:r>
            <a:r>
              <a:rPr lang="en" sz="11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(Project Lead)</a:t>
            </a:r>
            <a:r>
              <a:rPr lang="en" sz="11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	2301644</a:t>
            </a:r>
            <a:endParaRPr sz="110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indent="-298450" lvl="0" marL="457200" marR="0" rtl="0" algn="ctr">
              <a:lnSpc>
                <a:spcPct val="139977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Poppins Light"/>
              <a:buAutoNum type="arabicParenR"/>
            </a:pPr>
            <a:r>
              <a:rPr lang="en" sz="11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Shaun Ong Zhi Peng		2301632</a:t>
            </a:r>
            <a:endParaRPr sz="110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2161" name="Google Shape;2161;p29"/>
          <p:cNvSpPr/>
          <p:nvPr/>
        </p:nvSpPr>
        <p:spPr>
          <a:xfrm>
            <a:off x="-195818" y="666908"/>
            <a:ext cx="1974117" cy="862190"/>
          </a:xfrm>
          <a:custGeom>
            <a:rect b="b" l="l" r="r" t="t"/>
            <a:pathLst>
              <a:path extrusionOk="0" h="1724379" w="3948234">
                <a:moveTo>
                  <a:pt x="0" y="0"/>
                </a:moveTo>
                <a:lnTo>
                  <a:pt x="3948234" y="0"/>
                </a:lnTo>
                <a:lnTo>
                  <a:pt x="3948234" y="1724379"/>
                </a:lnTo>
                <a:lnTo>
                  <a:pt x="0" y="172437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162" name="Google Shape;2162;p29"/>
          <p:cNvSpPr/>
          <p:nvPr/>
        </p:nvSpPr>
        <p:spPr>
          <a:xfrm>
            <a:off x="2300845" y="4213393"/>
            <a:ext cx="2364734" cy="2023585"/>
          </a:xfrm>
          <a:custGeom>
            <a:rect b="b" l="l" r="r" t="t"/>
            <a:pathLst>
              <a:path extrusionOk="0" h="4047169" w="4729467">
                <a:moveTo>
                  <a:pt x="0" y="0"/>
                </a:moveTo>
                <a:lnTo>
                  <a:pt x="4729467" y="0"/>
                </a:lnTo>
                <a:lnTo>
                  <a:pt x="4729467" y="4047170"/>
                </a:lnTo>
                <a:lnTo>
                  <a:pt x="0" y="404717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163" name="Google Shape;2163;p29"/>
          <p:cNvSpPr txBox="1"/>
          <p:nvPr/>
        </p:nvSpPr>
        <p:spPr>
          <a:xfrm>
            <a:off x="1213904" y="2231584"/>
            <a:ext cx="4063800" cy="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72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2164" name="Google Shape;2164;p29"/>
          <p:cNvSpPr txBox="1"/>
          <p:nvPr/>
        </p:nvSpPr>
        <p:spPr>
          <a:xfrm>
            <a:off x="1469788" y="978460"/>
            <a:ext cx="35520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72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400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</a:rPr>
              <a:t>Concept Design Review</a:t>
            </a:r>
            <a:endParaRPr b="1" sz="1500">
              <a:solidFill>
                <a:schemeClr val="lt1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2165" name="Google Shape;2165;p29"/>
          <p:cNvSpPr/>
          <p:nvPr/>
        </p:nvSpPr>
        <p:spPr>
          <a:xfrm flipH="1">
            <a:off x="5104684" y="519090"/>
            <a:ext cx="4039315" cy="5920482"/>
          </a:xfrm>
          <a:custGeom>
            <a:rect b="b" l="l" r="r" t="t"/>
            <a:pathLst>
              <a:path extrusionOk="0" h="11840963" w="8078630">
                <a:moveTo>
                  <a:pt x="8078630" y="0"/>
                </a:moveTo>
                <a:lnTo>
                  <a:pt x="0" y="0"/>
                </a:lnTo>
                <a:lnTo>
                  <a:pt x="0" y="11840963"/>
                </a:lnTo>
                <a:lnTo>
                  <a:pt x="8078630" y="11840963"/>
                </a:lnTo>
                <a:lnTo>
                  <a:pt x="807863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166" name="Google Shape;2166;p29"/>
          <p:cNvSpPr txBox="1"/>
          <p:nvPr>
            <p:ph idx="12" type="sldNum"/>
          </p:nvPr>
        </p:nvSpPr>
        <p:spPr>
          <a:xfrm>
            <a:off x="8509383" y="47498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>
                <a:solidFill>
                  <a:schemeClr val="lt1"/>
                </a:solidFill>
              </a:rPr>
              <a:t>‹#›</a:t>
            </a:fld>
            <a:r>
              <a:rPr b="1" lang="en">
                <a:solidFill>
                  <a:schemeClr val="lt1"/>
                </a:solidFill>
              </a:rPr>
              <a:t>/20</a:t>
            </a:r>
            <a:endParaRPr b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41069"/>
            </a:gs>
            <a:gs pos="50000">
              <a:srgbClr val="5527F5"/>
            </a:gs>
            <a:gs pos="100000">
              <a:srgbClr val="131FA8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2277" name="Shape 2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8" name="Google Shape;2278;p38"/>
          <p:cNvSpPr/>
          <p:nvPr/>
        </p:nvSpPr>
        <p:spPr>
          <a:xfrm>
            <a:off x="-915178" y="-451075"/>
            <a:ext cx="3086527" cy="1300971"/>
          </a:xfrm>
          <a:custGeom>
            <a:rect b="b" l="l" r="r" t="t"/>
            <a:pathLst>
              <a:path extrusionOk="0" h="2601942" w="6173053">
                <a:moveTo>
                  <a:pt x="0" y="0"/>
                </a:moveTo>
                <a:lnTo>
                  <a:pt x="6173052" y="0"/>
                </a:lnTo>
                <a:lnTo>
                  <a:pt x="6173052" y="2601941"/>
                </a:lnTo>
                <a:lnTo>
                  <a:pt x="0" y="260194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279" name="Google Shape;2279;p38"/>
          <p:cNvSpPr/>
          <p:nvPr/>
        </p:nvSpPr>
        <p:spPr>
          <a:xfrm rot="3101880">
            <a:off x="-842347" y="2759663"/>
            <a:ext cx="3320449" cy="2977313"/>
          </a:xfrm>
          <a:custGeom>
            <a:rect b="b" l="l" r="r" t="t"/>
            <a:pathLst>
              <a:path extrusionOk="0" h="5976180" w="6638823">
                <a:moveTo>
                  <a:pt x="0" y="0"/>
                </a:moveTo>
                <a:lnTo>
                  <a:pt x="6638824" y="0"/>
                </a:lnTo>
                <a:lnTo>
                  <a:pt x="6638824" y="5976180"/>
                </a:lnTo>
                <a:lnTo>
                  <a:pt x="0" y="597618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280" name="Google Shape;2280;p38"/>
          <p:cNvSpPr txBox="1"/>
          <p:nvPr/>
        </p:nvSpPr>
        <p:spPr>
          <a:xfrm>
            <a:off x="2567262" y="517349"/>
            <a:ext cx="4009500" cy="3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71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</a:rPr>
              <a:t>Final Gripper CAD</a:t>
            </a:r>
            <a:endParaRPr b="1" sz="3600">
              <a:solidFill>
                <a:schemeClr val="lt1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2281" name="Google Shape;2281;p38"/>
          <p:cNvSpPr/>
          <p:nvPr/>
        </p:nvSpPr>
        <p:spPr>
          <a:xfrm flipH="1">
            <a:off x="6876011" y="4101475"/>
            <a:ext cx="2777542" cy="1502671"/>
          </a:xfrm>
          <a:custGeom>
            <a:rect b="b" l="l" r="r" t="t"/>
            <a:pathLst>
              <a:path extrusionOk="0" h="3231550" w="4224398">
                <a:moveTo>
                  <a:pt x="4224398" y="0"/>
                </a:moveTo>
                <a:lnTo>
                  <a:pt x="0" y="0"/>
                </a:lnTo>
                <a:lnTo>
                  <a:pt x="0" y="3231550"/>
                </a:lnTo>
                <a:lnTo>
                  <a:pt x="4224398" y="3231550"/>
                </a:lnTo>
                <a:lnTo>
                  <a:pt x="4224398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cxnSp>
        <p:nvCxnSpPr>
          <p:cNvPr id="2282" name="Google Shape;2282;p38"/>
          <p:cNvCxnSpPr/>
          <p:nvPr/>
        </p:nvCxnSpPr>
        <p:spPr>
          <a:xfrm>
            <a:off x="3167150" y="950600"/>
            <a:ext cx="2879100" cy="102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83" name="Google Shape;2283;p38"/>
          <p:cNvSpPr txBox="1"/>
          <p:nvPr>
            <p:ph idx="12" type="sldNum"/>
          </p:nvPr>
        </p:nvSpPr>
        <p:spPr>
          <a:xfrm>
            <a:off x="8413333" y="4692954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>
                <a:solidFill>
                  <a:schemeClr val="lt1"/>
                </a:solidFill>
              </a:rPr>
              <a:t>‹#›</a:t>
            </a:fld>
            <a:r>
              <a:rPr b="1" lang="en">
                <a:solidFill>
                  <a:schemeClr val="lt1"/>
                </a:solidFill>
              </a:rPr>
              <a:t>/20</a:t>
            </a:r>
            <a:endParaRPr b="1">
              <a:solidFill>
                <a:schemeClr val="lt1"/>
              </a:solidFill>
            </a:endParaRPr>
          </a:p>
        </p:txBody>
      </p:sp>
      <p:pic>
        <p:nvPicPr>
          <p:cNvPr id="2284" name="Google Shape;2284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4800" y="1649500"/>
            <a:ext cx="3558962" cy="26024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5" name="Google Shape;2285;p3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91523" y="1649500"/>
            <a:ext cx="3709758" cy="2602450"/>
          </a:xfrm>
          <a:prstGeom prst="rect">
            <a:avLst/>
          </a:prstGeom>
          <a:noFill/>
          <a:ln>
            <a:noFill/>
          </a:ln>
        </p:spPr>
      </p:pic>
      <p:sp>
        <p:nvSpPr>
          <p:cNvPr id="2286" name="Google Shape;2286;p38"/>
          <p:cNvSpPr txBox="1"/>
          <p:nvPr/>
        </p:nvSpPr>
        <p:spPr>
          <a:xfrm>
            <a:off x="494800" y="1085375"/>
            <a:ext cx="2946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</a:rPr>
              <a:t>Isometric view </a:t>
            </a:r>
            <a:endParaRPr b="1" sz="1800">
              <a:solidFill>
                <a:schemeClr val="lt1"/>
              </a:solidFill>
            </a:endParaRPr>
          </a:p>
        </p:txBody>
      </p:sp>
      <p:sp>
        <p:nvSpPr>
          <p:cNvPr id="2287" name="Google Shape;2287;p38"/>
          <p:cNvSpPr txBox="1"/>
          <p:nvPr/>
        </p:nvSpPr>
        <p:spPr>
          <a:xfrm>
            <a:off x="4491525" y="1085375"/>
            <a:ext cx="1495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</a:rPr>
              <a:t>Top view </a:t>
            </a:r>
            <a:endParaRPr b="1"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41069"/>
            </a:gs>
            <a:gs pos="50000">
              <a:srgbClr val="5527F5"/>
            </a:gs>
            <a:gs pos="100000">
              <a:srgbClr val="131FA8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2291" name="Shape 2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2" name="Google Shape;2292;p39"/>
          <p:cNvSpPr/>
          <p:nvPr/>
        </p:nvSpPr>
        <p:spPr>
          <a:xfrm>
            <a:off x="-915178" y="-451075"/>
            <a:ext cx="3086527" cy="1300971"/>
          </a:xfrm>
          <a:custGeom>
            <a:rect b="b" l="l" r="r" t="t"/>
            <a:pathLst>
              <a:path extrusionOk="0" h="2601942" w="6173053">
                <a:moveTo>
                  <a:pt x="0" y="0"/>
                </a:moveTo>
                <a:lnTo>
                  <a:pt x="6173052" y="0"/>
                </a:lnTo>
                <a:lnTo>
                  <a:pt x="6173052" y="2601941"/>
                </a:lnTo>
                <a:lnTo>
                  <a:pt x="0" y="260194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293" name="Google Shape;2293;p39"/>
          <p:cNvSpPr/>
          <p:nvPr/>
        </p:nvSpPr>
        <p:spPr>
          <a:xfrm rot="3101880">
            <a:off x="-842347" y="2759663"/>
            <a:ext cx="3320449" cy="2977313"/>
          </a:xfrm>
          <a:custGeom>
            <a:rect b="b" l="l" r="r" t="t"/>
            <a:pathLst>
              <a:path extrusionOk="0" h="5976180" w="6638823">
                <a:moveTo>
                  <a:pt x="0" y="0"/>
                </a:moveTo>
                <a:lnTo>
                  <a:pt x="6638824" y="0"/>
                </a:lnTo>
                <a:lnTo>
                  <a:pt x="6638824" y="5976180"/>
                </a:lnTo>
                <a:lnTo>
                  <a:pt x="0" y="597618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294" name="Google Shape;2294;p39"/>
          <p:cNvSpPr txBox="1"/>
          <p:nvPr/>
        </p:nvSpPr>
        <p:spPr>
          <a:xfrm>
            <a:off x="2567262" y="450899"/>
            <a:ext cx="4009500" cy="3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71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</a:rPr>
              <a:t>Final Gripper Cad</a:t>
            </a:r>
            <a:endParaRPr b="1" sz="3600">
              <a:solidFill>
                <a:schemeClr val="lt1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2295" name="Google Shape;2295;p39"/>
          <p:cNvSpPr txBox="1"/>
          <p:nvPr/>
        </p:nvSpPr>
        <p:spPr>
          <a:xfrm>
            <a:off x="1338025" y="3676525"/>
            <a:ext cx="6586200" cy="11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>
                <a:solidFill>
                  <a:schemeClr val="lt1"/>
                </a:solidFill>
              </a:rPr>
              <a:t>Rack follows the cross-sectional pattern of aluminium extrusion</a:t>
            </a:r>
            <a:endParaRPr>
              <a:solidFill>
                <a:schemeClr val="lt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>
                <a:solidFill>
                  <a:schemeClr val="lt1"/>
                </a:solidFill>
              </a:rPr>
              <a:t>Servo and Pinion positioned at the end to allow for larger opening</a:t>
            </a:r>
            <a:endParaRPr>
              <a:solidFill>
                <a:schemeClr val="lt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>
                <a:solidFill>
                  <a:schemeClr val="lt1"/>
                </a:solidFill>
              </a:rPr>
              <a:t>A slot mechanism was added on the top to guide movement of rack </a:t>
            </a:r>
            <a:endParaRPr>
              <a:solidFill>
                <a:schemeClr val="lt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>
                <a:solidFill>
                  <a:schemeClr val="lt1"/>
                </a:solidFill>
              </a:rPr>
              <a:t>Sliding mechanism added to the jaws to ensure the pillars slide into place.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296" name="Google Shape;2296;p39"/>
          <p:cNvSpPr/>
          <p:nvPr/>
        </p:nvSpPr>
        <p:spPr>
          <a:xfrm flipH="1">
            <a:off x="14548536" y="7642525"/>
            <a:ext cx="4224398" cy="3231550"/>
          </a:xfrm>
          <a:custGeom>
            <a:rect b="b" l="l" r="r" t="t"/>
            <a:pathLst>
              <a:path extrusionOk="0" h="3231550" w="4224398">
                <a:moveTo>
                  <a:pt x="4224398" y="0"/>
                </a:moveTo>
                <a:lnTo>
                  <a:pt x="0" y="0"/>
                </a:lnTo>
                <a:lnTo>
                  <a:pt x="0" y="3231550"/>
                </a:lnTo>
                <a:lnTo>
                  <a:pt x="4224398" y="3231550"/>
                </a:lnTo>
                <a:lnTo>
                  <a:pt x="4224398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cxnSp>
        <p:nvCxnSpPr>
          <p:cNvPr id="2297" name="Google Shape;2297;p39"/>
          <p:cNvCxnSpPr/>
          <p:nvPr/>
        </p:nvCxnSpPr>
        <p:spPr>
          <a:xfrm>
            <a:off x="3228625" y="878875"/>
            <a:ext cx="2715300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98" name="Google Shape;2298;p39"/>
          <p:cNvSpPr txBox="1"/>
          <p:nvPr>
            <p:ph idx="12" type="sldNum"/>
          </p:nvPr>
        </p:nvSpPr>
        <p:spPr>
          <a:xfrm>
            <a:off x="8561133" y="47498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>
                <a:solidFill>
                  <a:schemeClr val="lt1"/>
                </a:solidFill>
              </a:rPr>
              <a:t>‹#›</a:t>
            </a:fld>
            <a:r>
              <a:rPr b="1" lang="en">
                <a:solidFill>
                  <a:schemeClr val="lt1"/>
                </a:solidFill>
              </a:rPr>
              <a:t>/20</a:t>
            </a:r>
            <a:endParaRPr b="1">
              <a:solidFill>
                <a:schemeClr val="lt1"/>
              </a:solidFill>
            </a:endParaRPr>
          </a:p>
        </p:txBody>
      </p:sp>
      <p:pic>
        <p:nvPicPr>
          <p:cNvPr id="2299" name="Google Shape;2299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0975" y="1632315"/>
            <a:ext cx="2919424" cy="1878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0" name="Google Shape;2300;p3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64575" y="1661200"/>
            <a:ext cx="2697374" cy="185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01" name="Google Shape;2301;p39"/>
          <p:cNvSpPr txBox="1"/>
          <p:nvPr/>
        </p:nvSpPr>
        <p:spPr>
          <a:xfrm>
            <a:off x="179575" y="1203675"/>
            <a:ext cx="2761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</a:rPr>
              <a:t>Side view (Right) </a:t>
            </a:r>
            <a:endParaRPr b="1" sz="1600">
              <a:solidFill>
                <a:schemeClr val="lt1"/>
              </a:solidFill>
            </a:endParaRPr>
          </a:p>
        </p:txBody>
      </p:sp>
      <p:sp>
        <p:nvSpPr>
          <p:cNvPr id="2302" name="Google Shape;2302;p39"/>
          <p:cNvSpPr txBox="1"/>
          <p:nvPr/>
        </p:nvSpPr>
        <p:spPr>
          <a:xfrm>
            <a:off x="6264575" y="1203675"/>
            <a:ext cx="2589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</a:rPr>
              <a:t>Side view (Left) </a:t>
            </a:r>
            <a:endParaRPr b="1" sz="1600">
              <a:solidFill>
                <a:schemeClr val="lt1"/>
              </a:solidFill>
            </a:endParaRPr>
          </a:p>
        </p:txBody>
      </p:sp>
      <p:sp>
        <p:nvSpPr>
          <p:cNvPr id="2303" name="Google Shape;2303;p39"/>
          <p:cNvSpPr txBox="1"/>
          <p:nvPr/>
        </p:nvSpPr>
        <p:spPr>
          <a:xfrm>
            <a:off x="3249700" y="1203675"/>
            <a:ext cx="2164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</a:rPr>
              <a:t>Docking</a:t>
            </a:r>
            <a:r>
              <a:rPr b="1" lang="en" sz="1600">
                <a:solidFill>
                  <a:schemeClr val="lt1"/>
                </a:solidFill>
              </a:rPr>
              <a:t> view </a:t>
            </a:r>
            <a:endParaRPr b="1" sz="1600">
              <a:solidFill>
                <a:schemeClr val="lt1"/>
              </a:solidFill>
            </a:endParaRPr>
          </a:p>
        </p:txBody>
      </p:sp>
      <p:pic>
        <p:nvPicPr>
          <p:cNvPr id="2304" name="Google Shape;2304;p3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249700" y="1661206"/>
            <a:ext cx="2850126" cy="1878875"/>
          </a:xfrm>
          <a:prstGeom prst="rect">
            <a:avLst/>
          </a:prstGeom>
          <a:noFill/>
          <a:ln>
            <a:noFill/>
          </a:ln>
        </p:spPr>
      </p:pic>
      <p:sp>
        <p:nvSpPr>
          <p:cNvPr id="2305" name="Google Shape;2305;p39"/>
          <p:cNvSpPr/>
          <p:nvPr/>
        </p:nvSpPr>
        <p:spPr>
          <a:xfrm>
            <a:off x="1374925" y="2785450"/>
            <a:ext cx="370500" cy="2919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41069"/>
            </a:gs>
            <a:gs pos="50000">
              <a:srgbClr val="5527F5"/>
            </a:gs>
            <a:gs pos="100000">
              <a:srgbClr val="131FA8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2309" name="Shape 2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0" name="Google Shape;2310;p40"/>
          <p:cNvSpPr/>
          <p:nvPr/>
        </p:nvSpPr>
        <p:spPr>
          <a:xfrm>
            <a:off x="-915178" y="-451075"/>
            <a:ext cx="3086527" cy="1300971"/>
          </a:xfrm>
          <a:custGeom>
            <a:rect b="b" l="l" r="r" t="t"/>
            <a:pathLst>
              <a:path extrusionOk="0" h="2601942" w="6173053">
                <a:moveTo>
                  <a:pt x="0" y="0"/>
                </a:moveTo>
                <a:lnTo>
                  <a:pt x="6173052" y="0"/>
                </a:lnTo>
                <a:lnTo>
                  <a:pt x="6173052" y="2601941"/>
                </a:lnTo>
                <a:lnTo>
                  <a:pt x="0" y="260194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311" name="Google Shape;2311;p40"/>
          <p:cNvSpPr/>
          <p:nvPr/>
        </p:nvSpPr>
        <p:spPr>
          <a:xfrm rot="3101880">
            <a:off x="-842347" y="2759663"/>
            <a:ext cx="3320449" cy="2977313"/>
          </a:xfrm>
          <a:custGeom>
            <a:rect b="b" l="l" r="r" t="t"/>
            <a:pathLst>
              <a:path extrusionOk="0" h="5976180" w="6638823">
                <a:moveTo>
                  <a:pt x="0" y="0"/>
                </a:moveTo>
                <a:lnTo>
                  <a:pt x="6638824" y="0"/>
                </a:lnTo>
                <a:lnTo>
                  <a:pt x="6638824" y="5976180"/>
                </a:lnTo>
                <a:lnTo>
                  <a:pt x="0" y="597618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312" name="Google Shape;2312;p40"/>
          <p:cNvSpPr txBox="1"/>
          <p:nvPr/>
        </p:nvSpPr>
        <p:spPr>
          <a:xfrm>
            <a:off x="2567262" y="450899"/>
            <a:ext cx="4009500" cy="3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71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</a:rPr>
              <a:t>Final Gripper CAD</a:t>
            </a:r>
            <a:endParaRPr b="1" sz="3600">
              <a:solidFill>
                <a:schemeClr val="lt1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2313" name="Google Shape;2313;p40"/>
          <p:cNvSpPr/>
          <p:nvPr/>
        </p:nvSpPr>
        <p:spPr>
          <a:xfrm flipH="1">
            <a:off x="14548536" y="7642525"/>
            <a:ext cx="4224398" cy="3231550"/>
          </a:xfrm>
          <a:custGeom>
            <a:rect b="b" l="l" r="r" t="t"/>
            <a:pathLst>
              <a:path extrusionOk="0" h="3231550" w="4224398">
                <a:moveTo>
                  <a:pt x="4224398" y="0"/>
                </a:moveTo>
                <a:lnTo>
                  <a:pt x="0" y="0"/>
                </a:lnTo>
                <a:lnTo>
                  <a:pt x="0" y="3231550"/>
                </a:lnTo>
                <a:lnTo>
                  <a:pt x="4224398" y="3231550"/>
                </a:lnTo>
                <a:lnTo>
                  <a:pt x="4224398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cxnSp>
        <p:nvCxnSpPr>
          <p:cNvPr id="2314" name="Google Shape;2314;p40"/>
          <p:cNvCxnSpPr/>
          <p:nvPr/>
        </p:nvCxnSpPr>
        <p:spPr>
          <a:xfrm flipH="1" rot="10800000">
            <a:off x="3177400" y="878925"/>
            <a:ext cx="2858700" cy="102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315" name="Google Shape;2315;p40"/>
          <p:cNvSpPr txBox="1"/>
          <p:nvPr>
            <p:ph idx="12" type="sldNum"/>
          </p:nvPr>
        </p:nvSpPr>
        <p:spPr>
          <a:xfrm>
            <a:off x="8561133" y="47498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>
                <a:solidFill>
                  <a:schemeClr val="lt1"/>
                </a:solidFill>
              </a:rPr>
              <a:t>‹#›</a:t>
            </a:fld>
            <a:r>
              <a:rPr b="1" lang="en">
                <a:solidFill>
                  <a:schemeClr val="lt1"/>
                </a:solidFill>
              </a:rPr>
              <a:t>/20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2316" name="Google Shape;2316;p40"/>
          <p:cNvSpPr txBox="1"/>
          <p:nvPr/>
        </p:nvSpPr>
        <p:spPr>
          <a:xfrm>
            <a:off x="3567450" y="1099925"/>
            <a:ext cx="2009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Operation video</a:t>
            </a:r>
            <a:endParaRPr sz="1800">
              <a:solidFill>
                <a:schemeClr val="lt1"/>
              </a:solidFill>
            </a:endParaRPr>
          </a:p>
        </p:txBody>
      </p:sp>
      <p:pic>
        <p:nvPicPr>
          <p:cNvPr id="2317" name="Google Shape;2317;p40" title="Gripper.mp4">
            <a:hlinkClick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345125" y="1561634"/>
            <a:ext cx="4572000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41069"/>
            </a:gs>
            <a:gs pos="50000">
              <a:srgbClr val="5527F5"/>
            </a:gs>
            <a:gs pos="100000">
              <a:srgbClr val="131FA8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2321" name="Shape 2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2" name="Google Shape;2322;p41"/>
          <p:cNvSpPr/>
          <p:nvPr/>
        </p:nvSpPr>
        <p:spPr>
          <a:xfrm rot="8611846">
            <a:off x="-68923" y="-481093"/>
            <a:ext cx="4498205" cy="2070989"/>
          </a:xfrm>
          <a:custGeom>
            <a:rect b="b" l="l" r="r" t="t"/>
            <a:pathLst>
              <a:path extrusionOk="0" h="4150026" w="8987203">
                <a:moveTo>
                  <a:pt x="0" y="0"/>
                </a:moveTo>
                <a:lnTo>
                  <a:pt x="8987203" y="0"/>
                </a:lnTo>
                <a:lnTo>
                  <a:pt x="8987203" y="4150027"/>
                </a:lnTo>
                <a:lnTo>
                  <a:pt x="0" y="415002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323" name="Google Shape;2323;p41"/>
          <p:cNvSpPr/>
          <p:nvPr/>
        </p:nvSpPr>
        <p:spPr>
          <a:xfrm>
            <a:off x="7541884" y="2151161"/>
            <a:ext cx="1482958" cy="3414099"/>
          </a:xfrm>
          <a:custGeom>
            <a:rect b="b" l="l" r="r" t="t"/>
            <a:pathLst>
              <a:path extrusionOk="0" h="6828198" w="2965916">
                <a:moveTo>
                  <a:pt x="0" y="0"/>
                </a:moveTo>
                <a:lnTo>
                  <a:pt x="2965917" y="0"/>
                </a:lnTo>
                <a:lnTo>
                  <a:pt x="2965917" y="6828199"/>
                </a:lnTo>
                <a:lnTo>
                  <a:pt x="0" y="682819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324" name="Google Shape;2324;p41"/>
          <p:cNvSpPr/>
          <p:nvPr/>
        </p:nvSpPr>
        <p:spPr>
          <a:xfrm>
            <a:off x="-936333" y="3492011"/>
            <a:ext cx="2085766" cy="1784863"/>
          </a:xfrm>
          <a:custGeom>
            <a:rect b="b" l="l" r="r" t="t"/>
            <a:pathLst>
              <a:path extrusionOk="0" h="3569725" w="4171532">
                <a:moveTo>
                  <a:pt x="0" y="0"/>
                </a:moveTo>
                <a:lnTo>
                  <a:pt x="4171532" y="0"/>
                </a:lnTo>
                <a:lnTo>
                  <a:pt x="4171532" y="3569725"/>
                </a:lnTo>
                <a:lnTo>
                  <a:pt x="0" y="356972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325" name="Google Shape;2325;p41"/>
          <p:cNvSpPr/>
          <p:nvPr/>
        </p:nvSpPr>
        <p:spPr>
          <a:xfrm>
            <a:off x="6970870" y="-2220297"/>
            <a:ext cx="4169647" cy="3568112"/>
          </a:xfrm>
          <a:custGeom>
            <a:rect b="b" l="l" r="r" t="t"/>
            <a:pathLst>
              <a:path extrusionOk="0" h="7136224" w="8339294">
                <a:moveTo>
                  <a:pt x="0" y="0"/>
                </a:moveTo>
                <a:lnTo>
                  <a:pt x="8339295" y="0"/>
                </a:lnTo>
                <a:lnTo>
                  <a:pt x="8339295" y="7136224"/>
                </a:lnTo>
                <a:lnTo>
                  <a:pt x="0" y="713622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326" name="Google Shape;2326;p41"/>
          <p:cNvSpPr txBox="1"/>
          <p:nvPr>
            <p:ph idx="4294967295" type="title"/>
          </p:nvPr>
        </p:nvSpPr>
        <p:spPr>
          <a:xfrm>
            <a:off x="2506950" y="445400"/>
            <a:ext cx="4130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b="1" lang="en" sz="3600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</a:rPr>
              <a:t>Frame Selection</a:t>
            </a:r>
            <a:r>
              <a:rPr b="1" lang="en" sz="3600">
                <a:latin typeface="Caveat"/>
                <a:ea typeface="Caveat"/>
                <a:cs typeface="Caveat"/>
                <a:sym typeface="Caveat"/>
              </a:rPr>
              <a:t> </a:t>
            </a:r>
            <a:endParaRPr b="1" sz="3600">
              <a:solidFill>
                <a:schemeClr val="lt1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2327" name="Google Shape;2327;p41"/>
          <p:cNvSpPr txBox="1"/>
          <p:nvPr/>
        </p:nvSpPr>
        <p:spPr>
          <a:xfrm>
            <a:off x="569900" y="1401888"/>
            <a:ext cx="7707300" cy="28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Selected Design</a:t>
            </a:r>
            <a:endParaRPr b="1">
              <a:solidFill>
                <a:schemeClr val="lt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>
                <a:solidFill>
                  <a:schemeClr val="lt1"/>
                </a:solidFill>
              </a:rPr>
              <a:t>Frame 2 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Reasons for selection</a:t>
            </a:r>
            <a:endParaRPr b="1">
              <a:solidFill>
                <a:schemeClr val="lt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>
                <a:solidFill>
                  <a:schemeClr val="lt1"/>
                </a:solidFill>
              </a:rPr>
              <a:t>Enhanced structural support and robustness from the additional row of rods used and implementation of corner brackets </a:t>
            </a:r>
            <a:endParaRPr>
              <a:solidFill>
                <a:schemeClr val="lt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>
                <a:solidFill>
                  <a:schemeClr val="lt1"/>
                </a:solidFill>
              </a:rPr>
              <a:t>Improved stability with the usage of all AMR’s mounting holes for overall even load distribution</a:t>
            </a:r>
            <a:endParaRPr>
              <a:solidFill>
                <a:schemeClr val="lt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>
                <a:solidFill>
                  <a:schemeClr val="lt1"/>
                </a:solidFill>
              </a:rPr>
              <a:t>Scalable design which allows flexibility of design changes with the utilization of all AMR’s mounting points.</a:t>
            </a:r>
            <a:endParaRPr sz="1200">
              <a:solidFill>
                <a:schemeClr val="lt1"/>
              </a:solidFill>
            </a:endParaRPr>
          </a:p>
        </p:txBody>
      </p:sp>
      <p:cxnSp>
        <p:nvCxnSpPr>
          <p:cNvPr id="2328" name="Google Shape;2328;p41"/>
          <p:cNvCxnSpPr/>
          <p:nvPr/>
        </p:nvCxnSpPr>
        <p:spPr>
          <a:xfrm flipH="1" rot="10800000">
            <a:off x="3355100" y="1049250"/>
            <a:ext cx="2534700" cy="297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329" name="Google Shape;2329;p41"/>
          <p:cNvSpPr txBox="1"/>
          <p:nvPr>
            <p:ph idx="12" type="sldNum"/>
          </p:nvPr>
        </p:nvSpPr>
        <p:spPr>
          <a:xfrm>
            <a:off x="8553758" y="47498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>
                <a:solidFill>
                  <a:schemeClr val="lt1"/>
                </a:solidFill>
              </a:rPr>
              <a:t>‹#›</a:t>
            </a:fld>
            <a:r>
              <a:rPr b="1" lang="en">
                <a:solidFill>
                  <a:schemeClr val="lt1"/>
                </a:solidFill>
              </a:rPr>
              <a:t>/20</a:t>
            </a:r>
            <a:endParaRPr b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41069"/>
            </a:gs>
            <a:gs pos="50000">
              <a:srgbClr val="5527F5"/>
            </a:gs>
            <a:gs pos="100000">
              <a:srgbClr val="131FA8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2333" name="Shape 2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" name="Google Shape;2334;p42"/>
          <p:cNvSpPr/>
          <p:nvPr/>
        </p:nvSpPr>
        <p:spPr>
          <a:xfrm>
            <a:off x="-915178" y="-451075"/>
            <a:ext cx="3086527" cy="1300971"/>
          </a:xfrm>
          <a:custGeom>
            <a:rect b="b" l="l" r="r" t="t"/>
            <a:pathLst>
              <a:path extrusionOk="0" h="2601942" w="6173053">
                <a:moveTo>
                  <a:pt x="0" y="0"/>
                </a:moveTo>
                <a:lnTo>
                  <a:pt x="6173052" y="0"/>
                </a:lnTo>
                <a:lnTo>
                  <a:pt x="6173052" y="2601941"/>
                </a:lnTo>
                <a:lnTo>
                  <a:pt x="0" y="260194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335" name="Google Shape;2335;p42"/>
          <p:cNvSpPr/>
          <p:nvPr/>
        </p:nvSpPr>
        <p:spPr>
          <a:xfrm rot="3101880">
            <a:off x="-842347" y="2759663"/>
            <a:ext cx="3320449" cy="2977313"/>
          </a:xfrm>
          <a:custGeom>
            <a:rect b="b" l="l" r="r" t="t"/>
            <a:pathLst>
              <a:path extrusionOk="0" h="5976180" w="6638823">
                <a:moveTo>
                  <a:pt x="0" y="0"/>
                </a:moveTo>
                <a:lnTo>
                  <a:pt x="6638824" y="0"/>
                </a:lnTo>
                <a:lnTo>
                  <a:pt x="6638824" y="5976180"/>
                </a:lnTo>
                <a:lnTo>
                  <a:pt x="0" y="597618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336" name="Google Shape;2336;p42"/>
          <p:cNvSpPr txBox="1"/>
          <p:nvPr/>
        </p:nvSpPr>
        <p:spPr>
          <a:xfrm>
            <a:off x="2567262" y="517349"/>
            <a:ext cx="4009500" cy="3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71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</a:rPr>
              <a:t>Final Frame Cad</a:t>
            </a:r>
            <a:endParaRPr b="1" sz="3600">
              <a:solidFill>
                <a:schemeClr val="lt1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2337" name="Google Shape;2337;p42"/>
          <p:cNvSpPr/>
          <p:nvPr/>
        </p:nvSpPr>
        <p:spPr>
          <a:xfrm flipH="1">
            <a:off x="6876011" y="4101475"/>
            <a:ext cx="2777542" cy="1502671"/>
          </a:xfrm>
          <a:custGeom>
            <a:rect b="b" l="l" r="r" t="t"/>
            <a:pathLst>
              <a:path extrusionOk="0" h="3231550" w="4224398">
                <a:moveTo>
                  <a:pt x="4224398" y="0"/>
                </a:moveTo>
                <a:lnTo>
                  <a:pt x="0" y="0"/>
                </a:lnTo>
                <a:lnTo>
                  <a:pt x="0" y="3231550"/>
                </a:lnTo>
                <a:lnTo>
                  <a:pt x="4224398" y="3231550"/>
                </a:lnTo>
                <a:lnTo>
                  <a:pt x="4224398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cxnSp>
        <p:nvCxnSpPr>
          <p:cNvPr id="2338" name="Google Shape;2338;p42"/>
          <p:cNvCxnSpPr/>
          <p:nvPr/>
        </p:nvCxnSpPr>
        <p:spPr>
          <a:xfrm flipH="1" rot="10800000">
            <a:off x="3249125" y="960950"/>
            <a:ext cx="2705100" cy="204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339" name="Google Shape;2339;p42"/>
          <p:cNvSpPr txBox="1"/>
          <p:nvPr>
            <p:ph idx="12" type="sldNum"/>
          </p:nvPr>
        </p:nvSpPr>
        <p:spPr>
          <a:xfrm>
            <a:off x="8413333" y="4692954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>
                <a:solidFill>
                  <a:schemeClr val="lt1"/>
                </a:solidFill>
              </a:rPr>
              <a:t>‹#›</a:t>
            </a:fld>
            <a:r>
              <a:rPr b="1" lang="en">
                <a:solidFill>
                  <a:schemeClr val="lt1"/>
                </a:solidFill>
              </a:rPr>
              <a:t>/20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2340" name="Google Shape;2340;p42"/>
          <p:cNvSpPr txBox="1"/>
          <p:nvPr/>
        </p:nvSpPr>
        <p:spPr>
          <a:xfrm>
            <a:off x="494800" y="1648150"/>
            <a:ext cx="2946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Isometric view 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2341" name="Google Shape;2341;p42"/>
          <p:cNvSpPr txBox="1"/>
          <p:nvPr/>
        </p:nvSpPr>
        <p:spPr>
          <a:xfrm>
            <a:off x="4695475" y="1648150"/>
            <a:ext cx="1495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Top view </a:t>
            </a:r>
            <a:endParaRPr sz="1800">
              <a:solidFill>
                <a:schemeClr val="lt1"/>
              </a:solidFill>
            </a:endParaRPr>
          </a:p>
        </p:txBody>
      </p:sp>
      <p:pic>
        <p:nvPicPr>
          <p:cNvPr id="2342" name="Google Shape;2342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0700" y="2109850"/>
            <a:ext cx="3951549" cy="266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3" name="Google Shape;2343;p4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40500" y="2041825"/>
            <a:ext cx="3543198" cy="2797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41069"/>
            </a:gs>
            <a:gs pos="50000">
              <a:srgbClr val="5527F5"/>
            </a:gs>
            <a:gs pos="100000">
              <a:srgbClr val="131FA8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2347" name="Shape 2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8" name="Google Shape;2348;p43"/>
          <p:cNvSpPr/>
          <p:nvPr/>
        </p:nvSpPr>
        <p:spPr>
          <a:xfrm>
            <a:off x="-915178" y="-451075"/>
            <a:ext cx="3086527" cy="1300971"/>
          </a:xfrm>
          <a:custGeom>
            <a:rect b="b" l="l" r="r" t="t"/>
            <a:pathLst>
              <a:path extrusionOk="0" h="2601942" w="6173053">
                <a:moveTo>
                  <a:pt x="0" y="0"/>
                </a:moveTo>
                <a:lnTo>
                  <a:pt x="6173052" y="0"/>
                </a:lnTo>
                <a:lnTo>
                  <a:pt x="6173052" y="2601941"/>
                </a:lnTo>
                <a:lnTo>
                  <a:pt x="0" y="260194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349" name="Google Shape;2349;p43"/>
          <p:cNvSpPr/>
          <p:nvPr/>
        </p:nvSpPr>
        <p:spPr>
          <a:xfrm rot="3101880">
            <a:off x="-842347" y="2759663"/>
            <a:ext cx="3320449" cy="2977313"/>
          </a:xfrm>
          <a:custGeom>
            <a:rect b="b" l="l" r="r" t="t"/>
            <a:pathLst>
              <a:path extrusionOk="0" h="5976180" w="6638823">
                <a:moveTo>
                  <a:pt x="0" y="0"/>
                </a:moveTo>
                <a:lnTo>
                  <a:pt x="6638824" y="0"/>
                </a:lnTo>
                <a:lnTo>
                  <a:pt x="6638824" y="5976180"/>
                </a:lnTo>
                <a:lnTo>
                  <a:pt x="0" y="597618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350" name="Google Shape;2350;p43"/>
          <p:cNvSpPr txBox="1"/>
          <p:nvPr>
            <p:ph idx="12" type="sldNum"/>
          </p:nvPr>
        </p:nvSpPr>
        <p:spPr>
          <a:xfrm>
            <a:off x="8561133" y="47498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>
                <a:solidFill>
                  <a:schemeClr val="lt1"/>
                </a:solidFill>
              </a:rPr>
              <a:t>‹#›</a:t>
            </a:fld>
            <a:r>
              <a:rPr b="1" lang="en">
                <a:solidFill>
                  <a:schemeClr val="lt1"/>
                </a:solidFill>
              </a:rPr>
              <a:t>/20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2351" name="Google Shape;2351;p43"/>
          <p:cNvSpPr/>
          <p:nvPr/>
        </p:nvSpPr>
        <p:spPr>
          <a:xfrm>
            <a:off x="-915178" y="-451075"/>
            <a:ext cx="3086527" cy="1300971"/>
          </a:xfrm>
          <a:custGeom>
            <a:rect b="b" l="l" r="r" t="t"/>
            <a:pathLst>
              <a:path extrusionOk="0" h="2601942" w="6173053">
                <a:moveTo>
                  <a:pt x="0" y="0"/>
                </a:moveTo>
                <a:lnTo>
                  <a:pt x="6173052" y="0"/>
                </a:lnTo>
                <a:lnTo>
                  <a:pt x="6173052" y="2601941"/>
                </a:lnTo>
                <a:lnTo>
                  <a:pt x="0" y="260194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352" name="Google Shape;2352;p43"/>
          <p:cNvSpPr/>
          <p:nvPr/>
        </p:nvSpPr>
        <p:spPr>
          <a:xfrm rot="3101880">
            <a:off x="-842347" y="2759663"/>
            <a:ext cx="3320449" cy="2977313"/>
          </a:xfrm>
          <a:custGeom>
            <a:rect b="b" l="l" r="r" t="t"/>
            <a:pathLst>
              <a:path extrusionOk="0" h="5976180" w="6638823">
                <a:moveTo>
                  <a:pt x="0" y="0"/>
                </a:moveTo>
                <a:lnTo>
                  <a:pt x="6638824" y="0"/>
                </a:lnTo>
                <a:lnTo>
                  <a:pt x="6638824" y="5976180"/>
                </a:lnTo>
                <a:lnTo>
                  <a:pt x="0" y="597618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aphicFrame>
        <p:nvGraphicFramePr>
          <p:cNvPr id="2353" name="Google Shape;2353;p43"/>
          <p:cNvGraphicFramePr/>
          <p:nvPr/>
        </p:nvGraphicFramePr>
        <p:xfrm>
          <a:off x="952500" y="15421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{89AD8E27-3ADF-424A-9658-FDA0A38FE283}</a:tableStyleId>
              </a:tblPr>
              <a:tblGrid>
                <a:gridCol w="1447800"/>
                <a:gridCol w="1447800"/>
                <a:gridCol w="1447800"/>
                <a:gridCol w="1447800"/>
                <a:gridCol w="1447800"/>
              </a:tblGrid>
              <a:tr h="56680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Criteria 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Weight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Linear Actuator 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2 Moveable Jaw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Rack and Pinon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Strength 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0.4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2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3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5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Toughness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0.25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1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4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3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Stability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0.25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3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3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2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Simplicity 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0.1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4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2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5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Total Weighted Score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1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2.2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3.15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4.2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354" name="Google Shape;2354;p43"/>
          <p:cNvSpPr txBox="1"/>
          <p:nvPr>
            <p:ph idx="4294967295" type="title"/>
          </p:nvPr>
        </p:nvSpPr>
        <p:spPr>
          <a:xfrm>
            <a:off x="683250" y="486600"/>
            <a:ext cx="7154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3600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</a:rPr>
              <a:t>Design Analysis (Weighted Decision Matrix)</a:t>
            </a:r>
            <a:endParaRPr b="1" sz="3600">
              <a:solidFill>
                <a:schemeClr val="lt1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cxnSp>
        <p:nvCxnSpPr>
          <p:cNvPr id="2355" name="Google Shape;2355;p43"/>
          <p:cNvCxnSpPr/>
          <p:nvPr/>
        </p:nvCxnSpPr>
        <p:spPr>
          <a:xfrm flipH="1" rot="10800000">
            <a:off x="779825" y="1206900"/>
            <a:ext cx="6926400" cy="306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41069"/>
            </a:gs>
            <a:gs pos="50000">
              <a:srgbClr val="5527F5"/>
            </a:gs>
            <a:gs pos="100000">
              <a:srgbClr val="131FA8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2359" name="Shape 2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0" name="Google Shape;2360;p44"/>
          <p:cNvSpPr/>
          <p:nvPr/>
        </p:nvSpPr>
        <p:spPr>
          <a:xfrm>
            <a:off x="-915178" y="-451075"/>
            <a:ext cx="3086527" cy="1300971"/>
          </a:xfrm>
          <a:custGeom>
            <a:rect b="b" l="l" r="r" t="t"/>
            <a:pathLst>
              <a:path extrusionOk="0" h="2601942" w="6173053">
                <a:moveTo>
                  <a:pt x="0" y="0"/>
                </a:moveTo>
                <a:lnTo>
                  <a:pt x="6173052" y="0"/>
                </a:lnTo>
                <a:lnTo>
                  <a:pt x="6173052" y="2601941"/>
                </a:lnTo>
                <a:lnTo>
                  <a:pt x="0" y="260194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361" name="Google Shape;2361;p44"/>
          <p:cNvSpPr/>
          <p:nvPr/>
        </p:nvSpPr>
        <p:spPr>
          <a:xfrm rot="3101880">
            <a:off x="-842347" y="2759663"/>
            <a:ext cx="3320449" cy="2977313"/>
          </a:xfrm>
          <a:custGeom>
            <a:rect b="b" l="l" r="r" t="t"/>
            <a:pathLst>
              <a:path extrusionOk="0" h="5976180" w="6638823">
                <a:moveTo>
                  <a:pt x="0" y="0"/>
                </a:moveTo>
                <a:lnTo>
                  <a:pt x="6638824" y="0"/>
                </a:lnTo>
                <a:lnTo>
                  <a:pt x="6638824" y="5976180"/>
                </a:lnTo>
                <a:lnTo>
                  <a:pt x="0" y="597618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362" name="Google Shape;2362;p44"/>
          <p:cNvSpPr txBox="1"/>
          <p:nvPr>
            <p:ph idx="4294967295" type="title"/>
          </p:nvPr>
        </p:nvSpPr>
        <p:spPr>
          <a:xfrm>
            <a:off x="1743750" y="343050"/>
            <a:ext cx="5656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22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</a:rPr>
              <a:t>Prelim BOM List (Support Frame)</a:t>
            </a:r>
            <a:endParaRPr b="1" sz="4022">
              <a:solidFill>
                <a:schemeClr val="lt1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graphicFrame>
        <p:nvGraphicFramePr>
          <p:cNvPr id="2363" name="Google Shape;2363;p44"/>
          <p:cNvGraphicFramePr/>
          <p:nvPr/>
        </p:nvGraphicFramePr>
        <p:xfrm>
          <a:off x="1025175" y="1267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{89AD8E27-3ADF-424A-9658-FDA0A38FE283}</a:tableStyleId>
              </a:tblPr>
              <a:tblGrid>
                <a:gridCol w="2389800"/>
                <a:gridCol w="2389800"/>
                <a:gridCol w="2389800"/>
              </a:tblGrid>
              <a:tr h="349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Item No.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Description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Qty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487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1.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Corner Bracket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24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538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2.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Aluminium Extrusion (485 mm)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4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538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3.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Aluminium Extrusion (640 mm)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2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538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4.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Aluminium Extrusion (220 mm)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2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550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5.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</a:rPr>
                        <a:t>M5x10m Hex Cap Screw</a:t>
                      </a:r>
                      <a:endParaRPr sz="1300">
                        <a:solidFill>
                          <a:schemeClr val="lt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48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487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6.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</a:rPr>
                        <a:t>M5x10m Nut</a:t>
                      </a:r>
                      <a:endParaRPr sz="13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48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cxnSp>
        <p:nvCxnSpPr>
          <p:cNvPr id="2364" name="Google Shape;2364;p44"/>
          <p:cNvCxnSpPr/>
          <p:nvPr/>
        </p:nvCxnSpPr>
        <p:spPr>
          <a:xfrm flipH="1" rot="10800000">
            <a:off x="1852384" y="982922"/>
            <a:ext cx="5419500" cy="162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365" name="Google Shape;2365;p44"/>
          <p:cNvSpPr txBox="1"/>
          <p:nvPr>
            <p:ph idx="12" type="sldNum"/>
          </p:nvPr>
        </p:nvSpPr>
        <p:spPr>
          <a:xfrm>
            <a:off x="8561133" y="47498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>
                <a:solidFill>
                  <a:schemeClr val="lt1"/>
                </a:solidFill>
              </a:rPr>
              <a:t>‹#›</a:t>
            </a:fld>
            <a:r>
              <a:rPr b="1" lang="en">
                <a:solidFill>
                  <a:schemeClr val="lt1"/>
                </a:solidFill>
              </a:rPr>
              <a:t>/20</a:t>
            </a:r>
            <a:endParaRPr b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41069"/>
            </a:gs>
            <a:gs pos="50000">
              <a:srgbClr val="5527F5"/>
            </a:gs>
            <a:gs pos="100000">
              <a:srgbClr val="131FA8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2369" name="Shape 2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0" name="Google Shape;2370;p45"/>
          <p:cNvSpPr/>
          <p:nvPr/>
        </p:nvSpPr>
        <p:spPr>
          <a:xfrm>
            <a:off x="-915178" y="-451075"/>
            <a:ext cx="3086527" cy="1300971"/>
          </a:xfrm>
          <a:custGeom>
            <a:rect b="b" l="l" r="r" t="t"/>
            <a:pathLst>
              <a:path extrusionOk="0" h="2601942" w="6173053">
                <a:moveTo>
                  <a:pt x="0" y="0"/>
                </a:moveTo>
                <a:lnTo>
                  <a:pt x="6173052" y="0"/>
                </a:lnTo>
                <a:lnTo>
                  <a:pt x="6173052" y="2601941"/>
                </a:lnTo>
                <a:lnTo>
                  <a:pt x="0" y="260194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371" name="Google Shape;2371;p45"/>
          <p:cNvSpPr/>
          <p:nvPr/>
        </p:nvSpPr>
        <p:spPr>
          <a:xfrm rot="3101880">
            <a:off x="-842347" y="2759663"/>
            <a:ext cx="3320449" cy="2977313"/>
          </a:xfrm>
          <a:custGeom>
            <a:rect b="b" l="l" r="r" t="t"/>
            <a:pathLst>
              <a:path extrusionOk="0" h="5976180" w="6638823">
                <a:moveTo>
                  <a:pt x="0" y="0"/>
                </a:moveTo>
                <a:lnTo>
                  <a:pt x="6638824" y="0"/>
                </a:lnTo>
                <a:lnTo>
                  <a:pt x="6638824" y="5976180"/>
                </a:lnTo>
                <a:lnTo>
                  <a:pt x="0" y="597618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372" name="Google Shape;2372;p45"/>
          <p:cNvSpPr txBox="1"/>
          <p:nvPr>
            <p:ph idx="4294967295" type="title"/>
          </p:nvPr>
        </p:nvSpPr>
        <p:spPr>
          <a:xfrm>
            <a:off x="2347650" y="284600"/>
            <a:ext cx="4448700" cy="80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</a:rPr>
              <a:t>Prelim BOM List (Gripper)</a:t>
            </a:r>
            <a:endParaRPr b="1" sz="4000">
              <a:solidFill>
                <a:schemeClr val="lt1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graphicFrame>
        <p:nvGraphicFramePr>
          <p:cNvPr id="2373" name="Google Shape;2373;p45"/>
          <p:cNvGraphicFramePr/>
          <p:nvPr/>
        </p:nvGraphicFramePr>
        <p:xfrm>
          <a:off x="1025175" y="1267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{89AD8E27-3ADF-424A-9658-FDA0A38FE283}</a:tableStyleId>
              </a:tblPr>
              <a:tblGrid>
                <a:gridCol w="2389800"/>
                <a:gridCol w="2389800"/>
                <a:gridCol w="2389800"/>
              </a:tblGrid>
              <a:tr h="349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Item No.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Description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Qty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487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1.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TowerPro</a:t>
                      </a:r>
                      <a:r>
                        <a:rPr lang="en">
                          <a:solidFill>
                            <a:schemeClr val="lt1"/>
                          </a:solidFill>
                        </a:rPr>
                        <a:t> MG996R Servo Motor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2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538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2.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Bottom Rectangular Rack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2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538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3.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Spur Gear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2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538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4.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Gliding Rail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2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38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5.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2 Moveable Jaw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2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50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6.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2 Dead Jaw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2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cxnSp>
        <p:nvCxnSpPr>
          <p:cNvPr id="2374" name="Google Shape;2374;p45"/>
          <p:cNvCxnSpPr/>
          <p:nvPr/>
        </p:nvCxnSpPr>
        <p:spPr>
          <a:xfrm flipH="1" rot="10800000">
            <a:off x="2443584" y="968047"/>
            <a:ext cx="4177800" cy="15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375" name="Google Shape;2375;p45"/>
          <p:cNvSpPr txBox="1"/>
          <p:nvPr>
            <p:ph idx="12" type="sldNum"/>
          </p:nvPr>
        </p:nvSpPr>
        <p:spPr>
          <a:xfrm>
            <a:off x="8595308" y="47498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>
                <a:solidFill>
                  <a:schemeClr val="lt1"/>
                </a:solidFill>
              </a:rPr>
              <a:t>‹#›</a:t>
            </a:fld>
            <a:r>
              <a:rPr b="1" lang="en">
                <a:solidFill>
                  <a:schemeClr val="lt1"/>
                </a:solidFill>
              </a:rPr>
              <a:t>/20</a:t>
            </a:r>
            <a:endParaRPr b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9B60EB"/>
            </a:gs>
            <a:gs pos="50000">
              <a:srgbClr val="5527F5"/>
            </a:gs>
            <a:gs pos="100000">
              <a:srgbClr val="9B60EB"/>
            </a:gs>
          </a:gsLst>
          <a:lin ang="0" scaled="0"/>
        </a:gradFill>
      </p:bgPr>
    </p:bg>
    <p:spTree>
      <p:nvGrpSpPr>
        <p:cNvPr id="2379" name="Shape 2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0" name="Google Shape;2380;p46"/>
          <p:cNvSpPr/>
          <p:nvPr/>
        </p:nvSpPr>
        <p:spPr>
          <a:xfrm>
            <a:off x="7870033" y="-180167"/>
            <a:ext cx="2408799" cy="2092071"/>
          </a:xfrm>
          <a:custGeom>
            <a:rect b="b" l="l" r="r" t="t"/>
            <a:pathLst>
              <a:path extrusionOk="0" h="4184142" w="4817598">
                <a:moveTo>
                  <a:pt x="0" y="0"/>
                </a:moveTo>
                <a:lnTo>
                  <a:pt x="4817598" y="0"/>
                </a:lnTo>
                <a:lnTo>
                  <a:pt x="4817598" y="4184143"/>
                </a:lnTo>
                <a:lnTo>
                  <a:pt x="0" y="418414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381" name="Google Shape;2381;p46"/>
          <p:cNvSpPr/>
          <p:nvPr/>
        </p:nvSpPr>
        <p:spPr>
          <a:xfrm>
            <a:off x="-957420" y="-892431"/>
            <a:ext cx="2550546" cy="2182591"/>
          </a:xfrm>
          <a:custGeom>
            <a:rect b="b" l="l" r="r" t="t"/>
            <a:pathLst>
              <a:path extrusionOk="0" h="4365182" w="5101092">
                <a:moveTo>
                  <a:pt x="0" y="0"/>
                </a:moveTo>
                <a:lnTo>
                  <a:pt x="5101092" y="0"/>
                </a:lnTo>
                <a:lnTo>
                  <a:pt x="5101092" y="4365181"/>
                </a:lnTo>
                <a:lnTo>
                  <a:pt x="0" y="436518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382" name="Google Shape;2382;p46"/>
          <p:cNvSpPr/>
          <p:nvPr/>
        </p:nvSpPr>
        <p:spPr>
          <a:xfrm>
            <a:off x="7800925" y="3550171"/>
            <a:ext cx="5747567" cy="2422600"/>
          </a:xfrm>
          <a:custGeom>
            <a:rect b="b" l="l" r="r" t="t"/>
            <a:pathLst>
              <a:path extrusionOk="0" h="4845199" w="11495135">
                <a:moveTo>
                  <a:pt x="0" y="0"/>
                </a:moveTo>
                <a:lnTo>
                  <a:pt x="11495135" y="0"/>
                </a:lnTo>
                <a:lnTo>
                  <a:pt x="11495135" y="4845199"/>
                </a:lnTo>
                <a:lnTo>
                  <a:pt x="0" y="484519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383" name="Google Shape;2383;p46"/>
          <p:cNvSpPr/>
          <p:nvPr/>
        </p:nvSpPr>
        <p:spPr>
          <a:xfrm rot="-1062721">
            <a:off x="-379269" y="3037375"/>
            <a:ext cx="1408786" cy="3196508"/>
          </a:xfrm>
          <a:custGeom>
            <a:rect b="b" l="l" r="r" t="t"/>
            <a:pathLst>
              <a:path extrusionOk="0" h="6367201" w="2810484">
                <a:moveTo>
                  <a:pt x="0" y="0"/>
                </a:moveTo>
                <a:lnTo>
                  <a:pt x="2810484" y="0"/>
                </a:lnTo>
                <a:lnTo>
                  <a:pt x="2810484" y="6367202"/>
                </a:lnTo>
                <a:lnTo>
                  <a:pt x="0" y="636720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384" name="Google Shape;2384;p46"/>
          <p:cNvSpPr txBox="1"/>
          <p:nvPr/>
        </p:nvSpPr>
        <p:spPr>
          <a:xfrm>
            <a:off x="2317649" y="400235"/>
            <a:ext cx="4508700" cy="3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7199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</a:rPr>
              <a:t>Final AMR Design</a:t>
            </a:r>
            <a:endParaRPr b="1" sz="3600">
              <a:latin typeface="Caveat"/>
              <a:ea typeface="Caveat"/>
              <a:cs typeface="Caveat"/>
              <a:sym typeface="Caveat"/>
            </a:endParaRPr>
          </a:p>
        </p:txBody>
      </p:sp>
      <p:cxnSp>
        <p:nvCxnSpPr>
          <p:cNvPr id="2385" name="Google Shape;2385;p46"/>
          <p:cNvCxnSpPr/>
          <p:nvPr/>
        </p:nvCxnSpPr>
        <p:spPr>
          <a:xfrm flipH="1" rot="10800000">
            <a:off x="3146675" y="813875"/>
            <a:ext cx="2858700" cy="411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386" name="Google Shape;2386;p46"/>
          <p:cNvSpPr txBox="1"/>
          <p:nvPr>
            <p:ph idx="12" type="sldNum"/>
          </p:nvPr>
        </p:nvSpPr>
        <p:spPr>
          <a:xfrm>
            <a:off x="8595308" y="47498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>
                <a:solidFill>
                  <a:schemeClr val="lt1"/>
                </a:solidFill>
              </a:rPr>
              <a:t>‹#›</a:t>
            </a:fld>
            <a:r>
              <a:rPr b="1" lang="en">
                <a:solidFill>
                  <a:schemeClr val="lt1"/>
                </a:solidFill>
              </a:rPr>
              <a:t>/20</a:t>
            </a:r>
            <a:endParaRPr b="1">
              <a:solidFill>
                <a:schemeClr val="lt1"/>
              </a:solidFill>
            </a:endParaRPr>
          </a:p>
        </p:txBody>
      </p:sp>
      <p:pic>
        <p:nvPicPr>
          <p:cNvPr id="2387" name="Google Shape;2387;p4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324825" y="963692"/>
            <a:ext cx="6807350" cy="4107583"/>
          </a:xfrm>
          <a:prstGeom prst="rect">
            <a:avLst/>
          </a:prstGeom>
          <a:noFill/>
          <a:ln>
            <a:noFill/>
          </a:ln>
        </p:spPr>
      </p:pic>
      <p:sp>
        <p:nvSpPr>
          <p:cNvPr id="2388" name="Google Shape;2388;p46"/>
          <p:cNvSpPr txBox="1"/>
          <p:nvPr/>
        </p:nvSpPr>
        <p:spPr>
          <a:xfrm>
            <a:off x="4646425" y="3137150"/>
            <a:ext cx="3154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All measurements in mm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9B60EB"/>
            </a:gs>
            <a:gs pos="50000">
              <a:srgbClr val="5527F5"/>
            </a:gs>
            <a:gs pos="100000">
              <a:srgbClr val="9B60EB"/>
            </a:gs>
          </a:gsLst>
          <a:lin ang="0" scaled="0"/>
        </a:gradFill>
      </p:bgPr>
    </p:bg>
    <p:spTree>
      <p:nvGrpSpPr>
        <p:cNvPr id="2392" name="Shape 2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3" name="Google Shape;2393;p47"/>
          <p:cNvSpPr/>
          <p:nvPr/>
        </p:nvSpPr>
        <p:spPr>
          <a:xfrm rot="-5400000">
            <a:off x="40828" y="2660613"/>
            <a:ext cx="4537203" cy="2087113"/>
          </a:xfrm>
          <a:custGeom>
            <a:rect b="b" l="l" r="r" t="t"/>
            <a:pathLst>
              <a:path extrusionOk="0" h="4174226" w="9074405">
                <a:moveTo>
                  <a:pt x="0" y="0"/>
                </a:moveTo>
                <a:lnTo>
                  <a:pt x="9074405" y="0"/>
                </a:lnTo>
                <a:lnTo>
                  <a:pt x="9074405" y="4174227"/>
                </a:lnTo>
                <a:lnTo>
                  <a:pt x="0" y="417422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394" name="Google Shape;2394;p47"/>
          <p:cNvSpPr/>
          <p:nvPr/>
        </p:nvSpPr>
        <p:spPr>
          <a:xfrm rot="-5400000">
            <a:off x="2472615" y="2660613"/>
            <a:ext cx="4537203" cy="2087113"/>
          </a:xfrm>
          <a:custGeom>
            <a:rect b="b" l="l" r="r" t="t"/>
            <a:pathLst>
              <a:path extrusionOk="0" h="4174226" w="9074405">
                <a:moveTo>
                  <a:pt x="0" y="0"/>
                </a:moveTo>
                <a:lnTo>
                  <a:pt x="9074405" y="0"/>
                </a:lnTo>
                <a:lnTo>
                  <a:pt x="9074405" y="4174227"/>
                </a:lnTo>
                <a:lnTo>
                  <a:pt x="0" y="417422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395" name="Google Shape;2395;p47"/>
          <p:cNvSpPr/>
          <p:nvPr/>
        </p:nvSpPr>
        <p:spPr>
          <a:xfrm rot="-5400000">
            <a:off x="4841024" y="2660613"/>
            <a:ext cx="4537203" cy="2087113"/>
          </a:xfrm>
          <a:custGeom>
            <a:rect b="b" l="l" r="r" t="t"/>
            <a:pathLst>
              <a:path extrusionOk="0" h="4174226" w="9074405">
                <a:moveTo>
                  <a:pt x="0" y="0"/>
                </a:moveTo>
                <a:lnTo>
                  <a:pt x="9074405" y="0"/>
                </a:lnTo>
                <a:lnTo>
                  <a:pt x="9074405" y="4174227"/>
                </a:lnTo>
                <a:lnTo>
                  <a:pt x="0" y="417422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396" name="Google Shape;2396;p47"/>
          <p:cNvSpPr/>
          <p:nvPr/>
        </p:nvSpPr>
        <p:spPr>
          <a:xfrm>
            <a:off x="7870033" y="-180167"/>
            <a:ext cx="2408799" cy="2092071"/>
          </a:xfrm>
          <a:custGeom>
            <a:rect b="b" l="l" r="r" t="t"/>
            <a:pathLst>
              <a:path extrusionOk="0" h="4184142" w="4817598">
                <a:moveTo>
                  <a:pt x="0" y="0"/>
                </a:moveTo>
                <a:lnTo>
                  <a:pt x="4817598" y="0"/>
                </a:lnTo>
                <a:lnTo>
                  <a:pt x="4817598" y="4184143"/>
                </a:lnTo>
                <a:lnTo>
                  <a:pt x="0" y="418414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397" name="Google Shape;2397;p47"/>
          <p:cNvSpPr/>
          <p:nvPr/>
        </p:nvSpPr>
        <p:spPr>
          <a:xfrm>
            <a:off x="-957420" y="-892431"/>
            <a:ext cx="2550546" cy="2182591"/>
          </a:xfrm>
          <a:custGeom>
            <a:rect b="b" l="l" r="r" t="t"/>
            <a:pathLst>
              <a:path extrusionOk="0" h="4365182" w="5101092">
                <a:moveTo>
                  <a:pt x="0" y="0"/>
                </a:moveTo>
                <a:lnTo>
                  <a:pt x="5101092" y="0"/>
                </a:lnTo>
                <a:lnTo>
                  <a:pt x="5101092" y="4365181"/>
                </a:lnTo>
                <a:lnTo>
                  <a:pt x="0" y="436518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398" name="Google Shape;2398;p47"/>
          <p:cNvSpPr/>
          <p:nvPr/>
        </p:nvSpPr>
        <p:spPr>
          <a:xfrm>
            <a:off x="7800925" y="3550171"/>
            <a:ext cx="5747567" cy="2422600"/>
          </a:xfrm>
          <a:custGeom>
            <a:rect b="b" l="l" r="r" t="t"/>
            <a:pathLst>
              <a:path extrusionOk="0" h="4845199" w="11495135">
                <a:moveTo>
                  <a:pt x="0" y="0"/>
                </a:moveTo>
                <a:lnTo>
                  <a:pt x="11495135" y="0"/>
                </a:lnTo>
                <a:lnTo>
                  <a:pt x="11495135" y="4845199"/>
                </a:lnTo>
                <a:lnTo>
                  <a:pt x="0" y="484519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399" name="Google Shape;2399;p47"/>
          <p:cNvSpPr/>
          <p:nvPr/>
        </p:nvSpPr>
        <p:spPr>
          <a:xfrm rot="-1062721">
            <a:off x="-379269" y="3037375"/>
            <a:ext cx="1408786" cy="3196508"/>
          </a:xfrm>
          <a:custGeom>
            <a:rect b="b" l="l" r="r" t="t"/>
            <a:pathLst>
              <a:path extrusionOk="0" h="6367201" w="2810484">
                <a:moveTo>
                  <a:pt x="0" y="0"/>
                </a:moveTo>
                <a:lnTo>
                  <a:pt x="2810484" y="0"/>
                </a:lnTo>
                <a:lnTo>
                  <a:pt x="2810484" y="6367202"/>
                </a:lnTo>
                <a:lnTo>
                  <a:pt x="0" y="636720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400" name="Google Shape;2400;p47"/>
          <p:cNvSpPr txBox="1"/>
          <p:nvPr/>
        </p:nvSpPr>
        <p:spPr>
          <a:xfrm>
            <a:off x="2317649" y="429960"/>
            <a:ext cx="4508700" cy="3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7199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</a:rPr>
              <a:t>Fabrication Methods</a:t>
            </a:r>
            <a:endParaRPr b="1" sz="3600"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2401" name="Google Shape;2401;p4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170475" y="1356825"/>
            <a:ext cx="2182500" cy="19203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402" name="Google Shape;2402;p4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697638" y="1336575"/>
            <a:ext cx="2182500" cy="1960800"/>
          </a:xfrm>
          <a:prstGeom prst="ellipse">
            <a:avLst/>
          </a:prstGeom>
          <a:noFill/>
          <a:ln>
            <a:noFill/>
          </a:ln>
        </p:spPr>
      </p:pic>
      <p:cxnSp>
        <p:nvCxnSpPr>
          <p:cNvPr id="2403" name="Google Shape;2403;p47"/>
          <p:cNvCxnSpPr/>
          <p:nvPr/>
        </p:nvCxnSpPr>
        <p:spPr>
          <a:xfrm flipH="1" rot="10800000">
            <a:off x="2761359" y="856797"/>
            <a:ext cx="3460500" cy="93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404" name="Google Shape;2404;p47"/>
          <p:cNvSpPr txBox="1"/>
          <p:nvPr>
            <p:ph idx="12" type="sldNum"/>
          </p:nvPr>
        </p:nvSpPr>
        <p:spPr>
          <a:xfrm>
            <a:off x="8595308" y="47498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>
                <a:solidFill>
                  <a:schemeClr val="lt1"/>
                </a:solidFill>
              </a:rPr>
              <a:t>‹#›</a:t>
            </a:fld>
            <a:r>
              <a:rPr b="1" lang="en">
                <a:solidFill>
                  <a:schemeClr val="lt1"/>
                </a:solidFill>
              </a:rPr>
              <a:t>/20</a:t>
            </a:r>
            <a:endParaRPr b="1">
              <a:solidFill>
                <a:schemeClr val="lt1"/>
              </a:solidFill>
            </a:endParaRPr>
          </a:p>
        </p:txBody>
      </p:sp>
      <p:pic>
        <p:nvPicPr>
          <p:cNvPr id="2405" name="Google Shape;2405;p4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936825" y="1266500"/>
            <a:ext cx="2408700" cy="2092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406" name="Google Shape;2406;p47"/>
          <p:cNvSpPr txBox="1"/>
          <p:nvPr/>
        </p:nvSpPr>
        <p:spPr>
          <a:xfrm>
            <a:off x="1280425" y="3245800"/>
            <a:ext cx="2058000" cy="15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</a:rPr>
              <a:t>Used for</a:t>
            </a:r>
            <a:r>
              <a:rPr lang="en" sz="1800">
                <a:solidFill>
                  <a:schemeClr val="lt1"/>
                </a:solidFill>
              </a:rPr>
              <a:t> </a:t>
            </a:r>
            <a:endParaRPr sz="1800">
              <a:solidFill>
                <a:schemeClr val="lt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>
                <a:solidFill>
                  <a:schemeClr val="lt1"/>
                </a:solidFill>
              </a:rPr>
              <a:t>Spur Gear</a:t>
            </a:r>
            <a:endParaRPr>
              <a:solidFill>
                <a:schemeClr val="lt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>
                <a:solidFill>
                  <a:schemeClr val="lt1"/>
                </a:solidFill>
              </a:rPr>
              <a:t>Bottom Rack</a:t>
            </a:r>
            <a:endParaRPr>
              <a:solidFill>
                <a:schemeClr val="lt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>
                <a:solidFill>
                  <a:schemeClr val="lt1"/>
                </a:solidFill>
              </a:rPr>
              <a:t>Gliding Rail</a:t>
            </a:r>
            <a:endParaRPr>
              <a:solidFill>
                <a:schemeClr val="lt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>
                <a:solidFill>
                  <a:schemeClr val="lt1"/>
                </a:solidFill>
              </a:rPr>
              <a:t>Sliding Function on walls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407" name="Google Shape;2407;p47"/>
          <p:cNvSpPr txBox="1"/>
          <p:nvPr/>
        </p:nvSpPr>
        <p:spPr>
          <a:xfrm>
            <a:off x="3665975" y="3297375"/>
            <a:ext cx="2087100" cy="15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</a:rPr>
              <a:t>Used for</a:t>
            </a:r>
            <a:r>
              <a:rPr lang="en" sz="1800">
                <a:solidFill>
                  <a:schemeClr val="lt1"/>
                </a:solidFill>
              </a:rPr>
              <a:t> </a:t>
            </a:r>
            <a:endParaRPr sz="1800">
              <a:solidFill>
                <a:schemeClr val="lt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>
                <a:solidFill>
                  <a:schemeClr val="lt1"/>
                </a:solidFill>
              </a:rPr>
              <a:t>Construction of support frame</a:t>
            </a:r>
            <a:endParaRPr>
              <a:solidFill>
                <a:schemeClr val="lt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>
                <a:solidFill>
                  <a:schemeClr val="lt1"/>
                </a:solidFill>
              </a:rPr>
              <a:t>Construction of gripper components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408" name="Google Shape;2408;p47"/>
          <p:cNvSpPr txBox="1"/>
          <p:nvPr/>
        </p:nvSpPr>
        <p:spPr>
          <a:xfrm>
            <a:off x="6080625" y="3297375"/>
            <a:ext cx="2087100" cy="17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</a:rPr>
              <a:t>Used for</a:t>
            </a:r>
            <a:r>
              <a:rPr lang="en" sz="1800">
                <a:solidFill>
                  <a:schemeClr val="lt1"/>
                </a:solidFill>
              </a:rPr>
              <a:t> </a:t>
            </a:r>
            <a:endParaRPr sz="1800">
              <a:solidFill>
                <a:schemeClr val="lt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lang="en" sz="1200">
                <a:solidFill>
                  <a:schemeClr val="lt1"/>
                </a:solidFill>
              </a:rPr>
              <a:t>Cutting of aluminum extrusion and gliding rail</a:t>
            </a:r>
            <a:endParaRPr sz="1200">
              <a:solidFill>
                <a:schemeClr val="lt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lang="en" sz="1200">
                <a:solidFill>
                  <a:schemeClr val="lt1"/>
                </a:solidFill>
              </a:rPr>
              <a:t>Cutting of moveable and dead jaw</a:t>
            </a:r>
            <a:endParaRPr sz="1200">
              <a:solidFill>
                <a:schemeClr val="lt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lang="en" sz="1200">
                <a:solidFill>
                  <a:schemeClr val="lt1"/>
                </a:solidFill>
              </a:rPr>
              <a:t>Bending of moveable jaw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2409" name="Google Shape;2409;p47"/>
          <p:cNvSpPr txBox="1"/>
          <p:nvPr/>
        </p:nvSpPr>
        <p:spPr>
          <a:xfrm>
            <a:off x="6735400" y="3063875"/>
            <a:ext cx="927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</a:rPr>
              <a:t>a</a:t>
            </a:r>
            <a:r>
              <a:rPr b="1" lang="en" sz="1000">
                <a:solidFill>
                  <a:schemeClr val="dk1"/>
                </a:solidFill>
              </a:rPr>
              <a:t>nd cutting</a:t>
            </a:r>
            <a:endParaRPr b="1" sz="1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41069"/>
            </a:gs>
            <a:gs pos="50000">
              <a:srgbClr val="5527F5"/>
            </a:gs>
            <a:gs pos="100000">
              <a:srgbClr val="131FA8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2170" name="Shape 2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1" name="Google Shape;2171;p30"/>
          <p:cNvSpPr/>
          <p:nvPr/>
        </p:nvSpPr>
        <p:spPr>
          <a:xfrm>
            <a:off x="-1871914" y="916924"/>
            <a:ext cx="2863070" cy="1250437"/>
          </a:xfrm>
          <a:custGeom>
            <a:rect b="b" l="l" r="r" t="t"/>
            <a:pathLst>
              <a:path extrusionOk="0" h="2500874" w="5726139">
                <a:moveTo>
                  <a:pt x="0" y="0"/>
                </a:moveTo>
                <a:lnTo>
                  <a:pt x="5726138" y="0"/>
                </a:lnTo>
                <a:lnTo>
                  <a:pt x="5726138" y="2500874"/>
                </a:lnTo>
                <a:lnTo>
                  <a:pt x="0" y="250087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cxnSp>
        <p:nvCxnSpPr>
          <p:cNvPr id="2172" name="Google Shape;2172;p30"/>
          <p:cNvCxnSpPr/>
          <p:nvPr/>
        </p:nvCxnSpPr>
        <p:spPr>
          <a:xfrm rot="10800000">
            <a:off x="3557850" y="1664864"/>
            <a:ext cx="0" cy="28932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173" name="Google Shape;2173;p30"/>
          <p:cNvSpPr/>
          <p:nvPr/>
        </p:nvSpPr>
        <p:spPr>
          <a:xfrm>
            <a:off x="4807241" y="1426455"/>
            <a:ext cx="3409982" cy="2918040"/>
          </a:xfrm>
          <a:custGeom>
            <a:rect b="b" l="l" r="r" t="t"/>
            <a:pathLst>
              <a:path extrusionOk="0" h="5836080" w="6819964">
                <a:moveTo>
                  <a:pt x="0" y="0"/>
                </a:moveTo>
                <a:lnTo>
                  <a:pt x="6819964" y="0"/>
                </a:lnTo>
                <a:lnTo>
                  <a:pt x="6819964" y="5836081"/>
                </a:lnTo>
                <a:lnTo>
                  <a:pt x="0" y="583608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174" name="Google Shape;2174;p30"/>
          <p:cNvSpPr txBox="1"/>
          <p:nvPr/>
        </p:nvSpPr>
        <p:spPr>
          <a:xfrm>
            <a:off x="1885345" y="184996"/>
            <a:ext cx="5373300" cy="3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7199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3600" u="none" cap="none" strike="noStrike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</a:rPr>
              <a:t>TABLE OF CONTENTS</a:t>
            </a:r>
            <a:endParaRPr b="1" sz="3600">
              <a:solidFill>
                <a:schemeClr val="lt1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grpSp>
        <p:nvGrpSpPr>
          <p:cNvPr id="2175" name="Google Shape;2175;p30"/>
          <p:cNvGrpSpPr/>
          <p:nvPr/>
        </p:nvGrpSpPr>
        <p:grpSpPr>
          <a:xfrm>
            <a:off x="-2150525" y="4838874"/>
            <a:ext cx="5300220" cy="190238"/>
            <a:chOff x="298600" y="-519110"/>
            <a:chExt cx="31586533" cy="6675000"/>
          </a:xfrm>
        </p:grpSpPr>
        <p:cxnSp>
          <p:nvCxnSpPr>
            <p:cNvPr id="2176" name="Google Shape;2176;p30"/>
            <p:cNvCxnSpPr/>
            <p:nvPr/>
          </p:nvCxnSpPr>
          <p:spPr>
            <a:xfrm rot="10800000">
              <a:off x="298600" y="-519110"/>
              <a:ext cx="0" cy="6675000"/>
            </a:xfrm>
            <a:prstGeom prst="straightConnector1">
              <a:avLst/>
            </a:prstGeom>
            <a:noFill/>
            <a:ln cap="flat" cmpd="sng" w="508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177" name="Google Shape;2177;p30"/>
            <p:cNvCxnSpPr/>
            <p:nvPr/>
          </p:nvCxnSpPr>
          <p:spPr>
            <a:xfrm>
              <a:off x="18688733" y="-290310"/>
              <a:ext cx="13196400" cy="0"/>
            </a:xfrm>
            <a:prstGeom prst="straightConnector1">
              <a:avLst/>
            </a:prstGeom>
            <a:noFill/>
            <a:ln cap="flat" cmpd="sng" w="508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2178" name="Google Shape;2178;p30"/>
          <p:cNvSpPr txBox="1"/>
          <p:nvPr/>
        </p:nvSpPr>
        <p:spPr>
          <a:xfrm>
            <a:off x="878450" y="753175"/>
            <a:ext cx="3354300" cy="41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39700" lvl="1" marL="330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•"/>
            </a:pPr>
            <a:r>
              <a:rPr lang="en" sz="1200">
                <a:solidFill>
                  <a:srgbClr val="FFFFFF"/>
                </a:solidFill>
              </a:rPr>
              <a:t>Design Goals and System Requirements</a:t>
            </a:r>
            <a:endParaRPr sz="1200">
              <a:solidFill>
                <a:srgbClr val="FFFFFF"/>
              </a:solidFill>
            </a:endParaRPr>
          </a:p>
          <a:p>
            <a:pPr indent="-139700" lvl="1" marL="330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•"/>
            </a:pPr>
            <a:r>
              <a:rPr lang="en" sz="1200">
                <a:solidFill>
                  <a:srgbClr val="FFFFFF"/>
                </a:solidFill>
              </a:rPr>
              <a:t>Gripper Design Concepts</a:t>
            </a:r>
            <a:endParaRPr sz="1200">
              <a:solidFill>
                <a:srgbClr val="FFFFFF"/>
              </a:solidFill>
            </a:endParaRPr>
          </a:p>
          <a:p>
            <a:pPr indent="-190500" lvl="2" marL="6858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</a:pPr>
            <a:r>
              <a:rPr lang="en" sz="1200">
                <a:solidFill>
                  <a:srgbClr val="FFFFFF"/>
                </a:solidFill>
              </a:rPr>
              <a:t>Concept 1</a:t>
            </a:r>
            <a:endParaRPr sz="1200">
              <a:solidFill>
                <a:srgbClr val="FFFFFF"/>
              </a:solidFill>
            </a:endParaRPr>
          </a:p>
          <a:p>
            <a:pPr indent="-190500" lvl="2" marL="6858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</a:pPr>
            <a:r>
              <a:rPr lang="en" sz="1200">
                <a:solidFill>
                  <a:srgbClr val="FFFFFF"/>
                </a:solidFill>
              </a:rPr>
              <a:t>Concept 2</a:t>
            </a:r>
            <a:endParaRPr sz="1200">
              <a:solidFill>
                <a:srgbClr val="FFFFFF"/>
              </a:solidFill>
            </a:endParaRPr>
          </a:p>
          <a:p>
            <a:pPr indent="-190500" lvl="2" marL="6858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</a:pPr>
            <a:r>
              <a:rPr lang="en" sz="1200">
                <a:solidFill>
                  <a:srgbClr val="FFFFFF"/>
                </a:solidFill>
              </a:rPr>
              <a:t>Concept 3</a:t>
            </a:r>
            <a:endParaRPr sz="1200">
              <a:solidFill>
                <a:srgbClr val="FFFFFF"/>
              </a:solidFill>
            </a:endParaRPr>
          </a:p>
          <a:p>
            <a:pPr indent="-139700" lvl="1" marL="330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•"/>
            </a:pPr>
            <a:r>
              <a:rPr i="0" lang="en" sz="1200" u="none" cap="none" strike="noStrike">
                <a:solidFill>
                  <a:srgbClr val="FFFFFF"/>
                </a:solidFill>
              </a:rPr>
              <a:t> </a:t>
            </a:r>
            <a:r>
              <a:rPr lang="en" sz="1200">
                <a:solidFill>
                  <a:srgbClr val="FFFFFF"/>
                </a:solidFill>
              </a:rPr>
              <a:t>Supporting Frame Concepts</a:t>
            </a:r>
            <a:endParaRPr sz="1200">
              <a:solidFill>
                <a:srgbClr val="FFFFFF"/>
              </a:solidFill>
            </a:endParaRPr>
          </a:p>
          <a:p>
            <a:pPr indent="-190500" lvl="2" marL="6858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</a:pPr>
            <a:r>
              <a:rPr lang="en" sz="1200">
                <a:solidFill>
                  <a:srgbClr val="FFFFFF"/>
                </a:solidFill>
              </a:rPr>
              <a:t>Concept 1</a:t>
            </a:r>
            <a:endParaRPr sz="1200">
              <a:solidFill>
                <a:srgbClr val="FFFFFF"/>
              </a:solidFill>
            </a:endParaRPr>
          </a:p>
          <a:p>
            <a:pPr indent="-190500" lvl="2" marL="6858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</a:pPr>
            <a:r>
              <a:rPr lang="en" sz="1200">
                <a:solidFill>
                  <a:srgbClr val="FFFFFF"/>
                </a:solidFill>
              </a:rPr>
              <a:t>Concept 2</a:t>
            </a:r>
            <a:endParaRPr sz="1200">
              <a:solidFill>
                <a:srgbClr val="FFFFFF"/>
              </a:solidFill>
            </a:endParaRPr>
          </a:p>
          <a:p>
            <a:pPr indent="-139700" lvl="1" marL="330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•"/>
            </a:pPr>
            <a:r>
              <a:rPr lang="en" sz="1200">
                <a:solidFill>
                  <a:srgbClr val="FFFFFF"/>
                </a:solidFill>
              </a:rPr>
              <a:t>Selection of Product</a:t>
            </a:r>
            <a:endParaRPr sz="1200">
              <a:solidFill>
                <a:srgbClr val="FFFFFF"/>
              </a:solidFill>
            </a:endParaRPr>
          </a:p>
          <a:p>
            <a:pPr indent="-190500" lvl="2" marL="6858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</a:pPr>
            <a:r>
              <a:rPr lang="en" sz="1200">
                <a:solidFill>
                  <a:srgbClr val="FFFFFF"/>
                </a:solidFill>
              </a:rPr>
              <a:t>Gripper Selection</a:t>
            </a:r>
            <a:endParaRPr sz="1200">
              <a:solidFill>
                <a:srgbClr val="FFFFFF"/>
              </a:solidFill>
            </a:endParaRPr>
          </a:p>
          <a:p>
            <a:pPr indent="-190500" lvl="2" marL="6858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</a:pPr>
            <a:r>
              <a:rPr lang="en" sz="1200">
                <a:solidFill>
                  <a:srgbClr val="FFFFFF"/>
                </a:solidFill>
              </a:rPr>
              <a:t>Frame Selection</a:t>
            </a:r>
            <a:endParaRPr sz="1200">
              <a:solidFill>
                <a:srgbClr val="FFFFFF"/>
              </a:solidFill>
            </a:endParaRPr>
          </a:p>
          <a:p>
            <a:pPr indent="-139700" lvl="1" marL="330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•"/>
            </a:pPr>
            <a:r>
              <a:rPr lang="en" sz="1200">
                <a:solidFill>
                  <a:srgbClr val="FFFFFF"/>
                </a:solidFill>
              </a:rPr>
              <a:t>Design Analysis</a:t>
            </a:r>
            <a:endParaRPr sz="1200"/>
          </a:p>
          <a:p>
            <a:pPr indent="-139700" lvl="1" marL="330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•"/>
            </a:pPr>
            <a:r>
              <a:rPr lang="en" sz="1200">
                <a:solidFill>
                  <a:srgbClr val="FFFFFF"/>
                </a:solidFill>
              </a:rPr>
              <a:t>BOM Lists</a:t>
            </a:r>
            <a:endParaRPr sz="1200"/>
          </a:p>
          <a:p>
            <a:pPr indent="-139700" lvl="1" marL="330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•"/>
            </a:pPr>
            <a:r>
              <a:rPr lang="en" sz="1200">
                <a:solidFill>
                  <a:srgbClr val="FFFFFF"/>
                </a:solidFill>
              </a:rPr>
              <a:t>Fabrication Methods</a:t>
            </a:r>
            <a:endParaRPr sz="1200">
              <a:solidFill>
                <a:srgbClr val="FFFFFF"/>
              </a:solidFill>
            </a:endParaRPr>
          </a:p>
          <a:p>
            <a:pPr indent="-139700" lvl="1" marL="330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•"/>
            </a:pPr>
            <a:r>
              <a:rPr lang="en" sz="1200">
                <a:solidFill>
                  <a:srgbClr val="FFFFFF"/>
                </a:solidFill>
              </a:rPr>
              <a:t>Q&amp;A</a:t>
            </a:r>
            <a:endParaRPr sz="1200">
              <a:solidFill>
                <a:srgbClr val="FFFFFF"/>
              </a:solidFill>
            </a:endParaRPr>
          </a:p>
        </p:txBody>
      </p:sp>
      <p:cxnSp>
        <p:nvCxnSpPr>
          <p:cNvPr id="2179" name="Google Shape;2179;p30"/>
          <p:cNvCxnSpPr/>
          <p:nvPr/>
        </p:nvCxnSpPr>
        <p:spPr>
          <a:xfrm flipH="1" rot="10800000">
            <a:off x="2812184" y="628347"/>
            <a:ext cx="3460500" cy="93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180" name="Google Shape;2180;p30"/>
          <p:cNvSpPr txBox="1"/>
          <p:nvPr>
            <p:ph idx="12" type="sldNum"/>
          </p:nvPr>
        </p:nvSpPr>
        <p:spPr>
          <a:xfrm>
            <a:off x="3276600" y="3178175"/>
            <a:ext cx="1066800" cy="182700"/>
          </a:xfrm>
          <a:prstGeom prst="rect">
            <a:avLst/>
          </a:prstGeom>
        </p:spPr>
        <p:txBody>
          <a:bodyPr anchorCtr="0" anchor="ctr" bIns="22850" lIns="45725" spcFirstLastPara="1" rIns="45725" wrap="square" tIns="228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81" name="Google Shape;2181;p30"/>
          <p:cNvSpPr txBox="1"/>
          <p:nvPr/>
        </p:nvSpPr>
        <p:spPr>
          <a:xfrm>
            <a:off x="8626800" y="4800938"/>
            <a:ext cx="517200" cy="2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</a:rPr>
              <a:t>2/20</a:t>
            </a:r>
            <a:endParaRPr b="1" sz="1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41069"/>
            </a:gs>
            <a:gs pos="50000">
              <a:srgbClr val="5527F5"/>
            </a:gs>
            <a:gs pos="100000">
              <a:srgbClr val="131FA8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2413" name="Shape 2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4" name="Google Shape;2414;p48"/>
          <p:cNvSpPr/>
          <p:nvPr/>
        </p:nvSpPr>
        <p:spPr>
          <a:xfrm>
            <a:off x="4572000" y="849896"/>
            <a:ext cx="4254551" cy="4655694"/>
          </a:xfrm>
          <a:custGeom>
            <a:rect b="b" l="l" r="r" t="t"/>
            <a:pathLst>
              <a:path extrusionOk="0" h="9311388" w="8509101">
                <a:moveTo>
                  <a:pt x="0" y="0"/>
                </a:moveTo>
                <a:lnTo>
                  <a:pt x="8509101" y="0"/>
                </a:lnTo>
                <a:lnTo>
                  <a:pt x="8509101" y="9311388"/>
                </a:lnTo>
                <a:lnTo>
                  <a:pt x="0" y="931138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415" name="Google Shape;2415;p48"/>
          <p:cNvSpPr/>
          <p:nvPr/>
        </p:nvSpPr>
        <p:spPr>
          <a:xfrm>
            <a:off x="-915178" y="-451075"/>
            <a:ext cx="3086527" cy="1300971"/>
          </a:xfrm>
          <a:custGeom>
            <a:rect b="b" l="l" r="r" t="t"/>
            <a:pathLst>
              <a:path extrusionOk="0" h="2601942" w="6173053">
                <a:moveTo>
                  <a:pt x="0" y="0"/>
                </a:moveTo>
                <a:lnTo>
                  <a:pt x="6173052" y="0"/>
                </a:lnTo>
                <a:lnTo>
                  <a:pt x="6173052" y="2601941"/>
                </a:lnTo>
                <a:lnTo>
                  <a:pt x="0" y="260194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416" name="Google Shape;2416;p48"/>
          <p:cNvSpPr/>
          <p:nvPr/>
        </p:nvSpPr>
        <p:spPr>
          <a:xfrm rot="3101880">
            <a:off x="-842347" y="2759663"/>
            <a:ext cx="3320449" cy="2977313"/>
          </a:xfrm>
          <a:custGeom>
            <a:rect b="b" l="l" r="r" t="t"/>
            <a:pathLst>
              <a:path extrusionOk="0" h="5976180" w="6638823">
                <a:moveTo>
                  <a:pt x="0" y="0"/>
                </a:moveTo>
                <a:lnTo>
                  <a:pt x="6638824" y="0"/>
                </a:lnTo>
                <a:lnTo>
                  <a:pt x="6638824" y="5976180"/>
                </a:lnTo>
                <a:lnTo>
                  <a:pt x="0" y="597618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417" name="Google Shape;2417;p48"/>
          <p:cNvSpPr txBox="1"/>
          <p:nvPr/>
        </p:nvSpPr>
        <p:spPr>
          <a:xfrm>
            <a:off x="902800" y="2070325"/>
            <a:ext cx="3472200" cy="10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700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</a:rPr>
              <a:t>Thank You</a:t>
            </a:r>
            <a:endParaRPr b="1" sz="5700">
              <a:solidFill>
                <a:schemeClr val="lt1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cxnSp>
        <p:nvCxnSpPr>
          <p:cNvPr id="2418" name="Google Shape;2418;p48"/>
          <p:cNvCxnSpPr/>
          <p:nvPr/>
        </p:nvCxnSpPr>
        <p:spPr>
          <a:xfrm flipH="1" rot="10800000">
            <a:off x="1046225" y="3040675"/>
            <a:ext cx="2674200" cy="411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419" name="Google Shape;2419;p48"/>
          <p:cNvSpPr txBox="1"/>
          <p:nvPr>
            <p:ph idx="12" type="sldNum"/>
          </p:nvPr>
        </p:nvSpPr>
        <p:spPr>
          <a:xfrm>
            <a:off x="8553758" y="47498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>
                <a:solidFill>
                  <a:schemeClr val="lt1"/>
                </a:solidFill>
              </a:rPr>
              <a:t>‹#›</a:t>
            </a:fld>
            <a:r>
              <a:rPr b="1" lang="en">
                <a:solidFill>
                  <a:schemeClr val="lt1"/>
                </a:solidFill>
              </a:rPr>
              <a:t>/20</a:t>
            </a:r>
            <a:endParaRPr b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31FA8"/>
            </a:gs>
            <a:gs pos="50000">
              <a:srgbClr val="5527F5"/>
            </a:gs>
            <a:gs pos="100000">
              <a:srgbClr val="9B60EB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2185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6" name="Google Shape;2186;p31"/>
          <p:cNvSpPr/>
          <p:nvPr/>
        </p:nvSpPr>
        <p:spPr>
          <a:xfrm>
            <a:off x="5736351" y="1552888"/>
            <a:ext cx="3164036" cy="2775773"/>
          </a:xfrm>
          <a:custGeom>
            <a:rect b="b" l="l" r="r" t="t"/>
            <a:pathLst>
              <a:path extrusionOk="0" h="6896330" w="8551449">
                <a:moveTo>
                  <a:pt x="0" y="0"/>
                </a:moveTo>
                <a:lnTo>
                  <a:pt x="8551449" y="0"/>
                </a:lnTo>
                <a:lnTo>
                  <a:pt x="8551449" y="6896330"/>
                </a:lnTo>
                <a:lnTo>
                  <a:pt x="0" y="689633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187" name="Google Shape;2187;p31"/>
          <p:cNvSpPr txBox="1"/>
          <p:nvPr/>
        </p:nvSpPr>
        <p:spPr>
          <a:xfrm>
            <a:off x="2761356" y="410582"/>
            <a:ext cx="3621300" cy="3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72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</a:rPr>
              <a:t>Design Goals</a:t>
            </a:r>
            <a:endParaRPr b="1" sz="3600">
              <a:solidFill>
                <a:schemeClr val="lt1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2188" name="Google Shape;2188;p31"/>
          <p:cNvSpPr txBox="1"/>
          <p:nvPr/>
        </p:nvSpPr>
        <p:spPr>
          <a:xfrm>
            <a:off x="789360" y="1852855"/>
            <a:ext cx="34605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cxnSp>
        <p:nvCxnSpPr>
          <p:cNvPr id="2189" name="Google Shape;2189;p31"/>
          <p:cNvCxnSpPr/>
          <p:nvPr/>
        </p:nvCxnSpPr>
        <p:spPr>
          <a:xfrm flipH="1" rot="10800000">
            <a:off x="3539850" y="842450"/>
            <a:ext cx="2032200" cy="222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190" name="Google Shape;2190;p31"/>
          <p:cNvSpPr txBox="1"/>
          <p:nvPr/>
        </p:nvSpPr>
        <p:spPr>
          <a:xfrm>
            <a:off x="648950" y="1455300"/>
            <a:ext cx="5025900" cy="31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u="sng">
                <a:solidFill>
                  <a:schemeClr val="lt1"/>
                </a:solidFill>
              </a:rPr>
              <a:t>Main Goal</a:t>
            </a:r>
            <a:endParaRPr b="1" u="sng">
              <a:solidFill>
                <a:schemeClr val="lt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>
                <a:solidFill>
                  <a:schemeClr val="lt1"/>
                </a:solidFill>
              </a:rPr>
              <a:t>Design a gripper that can securely hold onto the trolley during navigation.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u="sng">
                <a:solidFill>
                  <a:schemeClr val="lt1"/>
                </a:solidFill>
              </a:rPr>
              <a:t>Gripper System Requirements</a:t>
            </a:r>
            <a:endParaRPr b="1" u="sng">
              <a:solidFill>
                <a:schemeClr val="lt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>
                <a:solidFill>
                  <a:schemeClr val="lt1"/>
                </a:solidFill>
              </a:rPr>
              <a:t>The system shall be able to grip trolley with a strength of 20 kg.</a:t>
            </a:r>
            <a:endParaRPr>
              <a:solidFill>
                <a:schemeClr val="lt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>
                <a:solidFill>
                  <a:schemeClr val="lt1"/>
                </a:solidFill>
              </a:rPr>
              <a:t>The system shall be able to let go of trolley.</a:t>
            </a:r>
            <a:endParaRPr>
              <a:solidFill>
                <a:schemeClr val="lt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>
                <a:solidFill>
                  <a:schemeClr val="lt1"/>
                </a:solidFill>
              </a:rPr>
              <a:t>The system shall be able to withstand turning forces.</a:t>
            </a:r>
            <a:endParaRPr>
              <a:solidFill>
                <a:schemeClr val="lt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>
                <a:solidFill>
                  <a:schemeClr val="lt1"/>
                </a:solidFill>
              </a:rPr>
              <a:t>The system shall be able to handle minor vibrations during movement of the trolley.</a:t>
            </a:r>
            <a:endParaRPr>
              <a:solidFill>
                <a:schemeClr val="lt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>
                <a:solidFill>
                  <a:schemeClr val="lt1"/>
                </a:solidFill>
              </a:rPr>
              <a:t>The system shall be able to withstand weight of trolley.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191" name="Google Shape;2191;p31"/>
          <p:cNvSpPr txBox="1"/>
          <p:nvPr/>
        </p:nvSpPr>
        <p:spPr>
          <a:xfrm>
            <a:off x="789386" y="3592560"/>
            <a:ext cx="55026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2192" name="Google Shape;2192;p31"/>
          <p:cNvSpPr txBox="1"/>
          <p:nvPr>
            <p:ph idx="12" type="sldNum"/>
          </p:nvPr>
        </p:nvSpPr>
        <p:spPr>
          <a:xfrm>
            <a:off x="8524183" y="47498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>
                <a:solidFill>
                  <a:schemeClr val="lt1"/>
                </a:solidFill>
              </a:rPr>
              <a:t>‹#›</a:t>
            </a:fld>
            <a:r>
              <a:rPr b="1" lang="en">
                <a:solidFill>
                  <a:schemeClr val="lt1"/>
                </a:solidFill>
              </a:rPr>
              <a:t>/20</a:t>
            </a:r>
            <a:endParaRPr b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41069"/>
            </a:gs>
            <a:gs pos="50000">
              <a:srgbClr val="5527F5"/>
            </a:gs>
            <a:gs pos="100000">
              <a:srgbClr val="131FA8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2196" name="Shape 2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7" name="Google Shape;2197;p32"/>
          <p:cNvSpPr/>
          <p:nvPr/>
        </p:nvSpPr>
        <p:spPr>
          <a:xfrm>
            <a:off x="-915178" y="-451075"/>
            <a:ext cx="3086527" cy="1300971"/>
          </a:xfrm>
          <a:custGeom>
            <a:rect b="b" l="l" r="r" t="t"/>
            <a:pathLst>
              <a:path extrusionOk="0" h="2601942" w="6173053">
                <a:moveTo>
                  <a:pt x="0" y="0"/>
                </a:moveTo>
                <a:lnTo>
                  <a:pt x="6173052" y="0"/>
                </a:lnTo>
                <a:lnTo>
                  <a:pt x="6173052" y="2601941"/>
                </a:lnTo>
                <a:lnTo>
                  <a:pt x="0" y="260194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198" name="Google Shape;2198;p32"/>
          <p:cNvSpPr/>
          <p:nvPr/>
        </p:nvSpPr>
        <p:spPr>
          <a:xfrm rot="3101880">
            <a:off x="-842347" y="2759663"/>
            <a:ext cx="3320449" cy="2977313"/>
          </a:xfrm>
          <a:custGeom>
            <a:rect b="b" l="l" r="r" t="t"/>
            <a:pathLst>
              <a:path extrusionOk="0" h="5976180" w="6638823">
                <a:moveTo>
                  <a:pt x="0" y="0"/>
                </a:moveTo>
                <a:lnTo>
                  <a:pt x="6638824" y="0"/>
                </a:lnTo>
                <a:lnTo>
                  <a:pt x="6638824" y="5976180"/>
                </a:lnTo>
                <a:lnTo>
                  <a:pt x="0" y="597618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199" name="Google Shape;2199;p32"/>
          <p:cNvSpPr txBox="1"/>
          <p:nvPr/>
        </p:nvSpPr>
        <p:spPr>
          <a:xfrm>
            <a:off x="2373112" y="606449"/>
            <a:ext cx="4009500" cy="3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71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</a:rPr>
              <a:t>Gripper Design Concept</a:t>
            </a:r>
            <a:endParaRPr b="1" sz="3600">
              <a:solidFill>
                <a:schemeClr val="lt1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2200" name="Google Shape;2200;p32"/>
          <p:cNvSpPr txBox="1"/>
          <p:nvPr/>
        </p:nvSpPr>
        <p:spPr>
          <a:xfrm>
            <a:off x="543975" y="1224000"/>
            <a:ext cx="7172400" cy="26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rPr>
              <a:t>  </a:t>
            </a:r>
            <a:r>
              <a:rPr b="1" lang="en" u="sng"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rPr>
              <a:t>Concept 1</a:t>
            </a:r>
            <a:endParaRPr b="1" u="sng">
              <a:solidFill>
                <a:schemeClr val="lt1"/>
              </a:solidFill>
              <a:latin typeface="Bai Jamjuree"/>
              <a:ea typeface="Bai Jamjuree"/>
              <a:cs typeface="Bai Jamjuree"/>
              <a:sym typeface="Bai Jamjuree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>
                <a:solidFill>
                  <a:schemeClr val="lt1"/>
                </a:solidFill>
              </a:rPr>
              <a:t>Linear Actuator Gripper Design</a:t>
            </a:r>
            <a:endParaRPr>
              <a:solidFill>
                <a:schemeClr val="lt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>
                <a:solidFill>
                  <a:schemeClr val="lt1"/>
                </a:solidFill>
              </a:rPr>
              <a:t>Gripper placed at ends of the actuator</a:t>
            </a:r>
            <a:endParaRPr>
              <a:solidFill>
                <a:schemeClr val="lt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>
                <a:solidFill>
                  <a:schemeClr val="lt1"/>
                </a:solidFill>
              </a:rPr>
              <a:t>Extension of linear arm will grip onto trolley frame</a:t>
            </a:r>
            <a:endParaRPr>
              <a:solidFill>
                <a:schemeClr val="lt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>
                <a:solidFill>
                  <a:schemeClr val="lt1"/>
                </a:solidFill>
              </a:rPr>
              <a:t>Retraction of arm will disengage the gripper from trolley frame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2201" name="Google Shape;2201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7975" y="2571762"/>
            <a:ext cx="3479526" cy="2343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2" name="Google Shape;2202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19825" y="2571750"/>
            <a:ext cx="4009501" cy="2343225"/>
          </a:xfrm>
          <a:prstGeom prst="rect">
            <a:avLst/>
          </a:prstGeom>
          <a:noFill/>
          <a:ln>
            <a:noFill/>
          </a:ln>
        </p:spPr>
      </p:pic>
      <p:sp>
        <p:nvSpPr>
          <p:cNvPr id="2203" name="Google Shape;2203;p32"/>
          <p:cNvSpPr/>
          <p:nvPr/>
        </p:nvSpPr>
        <p:spPr>
          <a:xfrm>
            <a:off x="6822174" y="-451087"/>
            <a:ext cx="2552730" cy="2514075"/>
          </a:xfrm>
          <a:custGeom>
            <a:rect b="b" l="l" r="r" t="t"/>
            <a:pathLst>
              <a:path extrusionOk="0" h="9311388" w="8509101">
                <a:moveTo>
                  <a:pt x="0" y="0"/>
                </a:moveTo>
                <a:lnTo>
                  <a:pt x="8509101" y="0"/>
                </a:lnTo>
                <a:lnTo>
                  <a:pt x="8509101" y="9311388"/>
                </a:lnTo>
                <a:lnTo>
                  <a:pt x="0" y="931138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cxnSp>
        <p:nvCxnSpPr>
          <p:cNvPr id="2204" name="Google Shape;2204;p32"/>
          <p:cNvCxnSpPr/>
          <p:nvPr/>
        </p:nvCxnSpPr>
        <p:spPr>
          <a:xfrm flipH="1" rot="10800000">
            <a:off x="2520025" y="1056650"/>
            <a:ext cx="3709800" cy="297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05" name="Google Shape;2205;p32"/>
          <p:cNvSpPr txBox="1"/>
          <p:nvPr>
            <p:ph idx="12" type="sldNum"/>
          </p:nvPr>
        </p:nvSpPr>
        <p:spPr>
          <a:xfrm>
            <a:off x="8595308" y="47498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>
                <a:solidFill>
                  <a:schemeClr val="lt1"/>
                </a:solidFill>
              </a:rPr>
              <a:t>‹#›</a:t>
            </a:fld>
            <a:r>
              <a:rPr b="1" lang="en">
                <a:solidFill>
                  <a:schemeClr val="lt1"/>
                </a:solidFill>
              </a:rPr>
              <a:t>/20</a:t>
            </a:r>
            <a:endParaRPr b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9B60EB"/>
            </a:gs>
            <a:gs pos="50000">
              <a:srgbClr val="5527F5"/>
            </a:gs>
            <a:gs pos="100000">
              <a:srgbClr val="131FA8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2209" name="Shape 2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0" name="Google Shape;2210;p33"/>
          <p:cNvSpPr txBox="1"/>
          <p:nvPr/>
        </p:nvSpPr>
        <p:spPr>
          <a:xfrm>
            <a:off x="2408843" y="247373"/>
            <a:ext cx="4326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600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</a:rPr>
              <a:t>Gripper Design Concepts</a:t>
            </a:r>
            <a:endParaRPr b="1" sz="3600">
              <a:solidFill>
                <a:schemeClr val="lt1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2211" name="Google Shape;2211;p33"/>
          <p:cNvSpPr txBox="1"/>
          <p:nvPr/>
        </p:nvSpPr>
        <p:spPr>
          <a:xfrm>
            <a:off x="211700" y="925649"/>
            <a:ext cx="41118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lt1"/>
                </a:solidFill>
              </a:rPr>
              <a:t>   </a:t>
            </a:r>
            <a:r>
              <a:rPr b="1" lang="en" u="sng">
                <a:solidFill>
                  <a:schemeClr val="lt1"/>
                </a:solidFill>
              </a:rPr>
              <a:t>Concept 2</a:t>
            </a:r>
            <a:endParaRPr b="1" u="sng">
              <a:solidFill>
                <a:schemeClr val="lt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>
                <a:solidFill>
                  <a:schemeClr val="lt1"/>
                </a:solidFill>
              </a:rPr>
              <a:t>2 Moveable Jaw Design</a:t>
            </a:r>
            <a:endParaRPr b="1" sz="1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212" name="Google Shape;2212;p33"/>
          <p:cNvSpPr/>
          <p:nvPr/>
        </p:nvSpPr>
        <p:spPr>
          <a:xfrm>
            <a:off x="5285636" y="-1854105"/>
            <a:ext cx="5004487" cy="4114800"/>
          </a:xfrm>
          <a:custGeom>
            <a:rect b="b" l="l" r="r" t="t"/>
            <a:pathLst>
              <a:path extrusionOk="0" h="8229600" w="10008973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213" name="Google Shape;2213;p33"/>
          <p:cNvSpPr/>
          <p:nvPr/>
        </p:nvSpPr>
        <p:spPr>
          <a:xfrm>
            <a:off x="-2038039" y="2135645"/>
            <a:ext cx="5004487" cy="4114800"/>
          </a:xfrm>
          <a:custGeom>
            <a:rect b="b" l="l" r="r" t="t"/>
            <a:pathLst>
              <a:path extrusionOk="0" h="8229600" w="10008973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214" name="Google Shape;2214;p33"/>
          <p:cNvSpPr/>
          <p:nvPr/>
        </p:nvSpPr>
        <p:spPr>
          <a:xfrm rot="1831404">
            <a:off x="-958062" y="4586321"/>
            <a:ext cx="5006401" cy="2104881"/>
          </a:xfrm>
          <a:custGeom>
            <a:rect b="b" l="l" r="r" t="t"/>
            <a:pathLst>
              <a:path extrusionOk="0" h="4202938" w="9971383">
                <a:moveTo>
                  <a:pt x="0" y="0"/>
                </a:moveTo>
                <a:lnTo>
                  <a:pt x="9971384" y="0"/>
                </a:lnTo>
                <a:lnTo>
                  <a:pt x="9971384" y="4202938"/>
                </a:lnTo>
                <a:lnTo>
                  <a:pt x="0" y="420293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2215" name="Google Shape;2215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93525" y="1030575"/>
            <a:ext cx="3679450" cy="3859701"/>
          </a:xfrm>
          <a:prstGeom prst="rect">
            <a:avLst/>
          </a:prstGeom>
          <a:noFill/>
          <a:ln>
            <a:noFill/>
          </a:ln>
        </p:spPr>
      </p:pic>
      <p:sp>
        <p:nvSpPr>
          <p:cNvPr id="2216" name="Google Shape;2216;p33"/>
          <p:cNvSpPr txBox="1"/>
          <p:nvPr/>
        </p:nvSpPr>
        <p:spPr>
          <a:xfrm>
            <a:off x="211700" y="1780992"/>
            <a:ext cx="4111800" cy="14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175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>
                <a:solidFill>
                  <a:schemeClr val="lt1"/>
                </a:solidFill>
              </a:rPr>
              <a:t>2</a:t>
            </a:r>
            <a:r>
              <a:rPr lang="en">
                <a:solidFill>
                  <a:schemeClr val="lt1"/>
                </a:solidFill>
              </a:rPr>
              <a:t> half-gear interlock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-3175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>
                <a:solidFill>
                  <a:schemeClr val="lt1"/>
                </a:solidFill>
              </a:rPr>
              <a:t>Servo connects to one of the gear</a:t>
            </a:r>
            <a:endParaRPr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-3175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>
                <a:solidFill>
                  <a:schemeClr val="lt1"/>
                </a:solidFill>
              </a:rPr>
              <a:t>Gripper able to close and secure trolley frame </a:t>
            </a:r>
            <a:endParaRPr b="1" sz="1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2217" name="Google Shape;2217;p33"/>
          <p:cNvCxnSpPr/>
          <p:nvPr/>
        </p:nvCxnSpPr>
        <p:spPr>
          <a:xfrm>
            <a:off x="2449925" y="827650"/>
            <a:ext cx="3791100" cy="309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18" name="Google Shape;2218;p33"/>
          <p:cNvSpPr txBox="1"/>
          <p:nvPr>
            <p:ph idx="12" type="sldNum"/>
          </p:nvPr>
        </p:nvSpPr>
        <p:spPr>
          <a:xfrm>
            <a:off x="8536208" y="47868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>
                <a:solidFill>
                  <a:schemeClr val="lt1"/>
                </a:solidFill>
              </a:rPr>
              <a:t>‹#›</a:t>
            </a:fld>
            <a:r>
              <a:rPr b="1" lang="en">
                <a:solidFill>
                  <a:schemeClr val="lt1"/>
                </a:solidFill>
              </a:rPr>
              <a:t>/20</a:t>
            </a:r>
            <a:endParaRPr b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41069"/>
            </a:gs>
            <a:gs pos="50000">
              <a:srgbClr val="5527F5"/>
            </a:gs>
            <a:gs pos="100000">
              <a:srgbClr val="131FA8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2222" name="Shape 2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3" name="Google Shape;2223;p34"/>
          <p:cNvSpPr/>
          <p:nvPr/>
        </p:nvSpPr>
        <p:spPr>
          <a:xfrm>
            <a:off x="-915178" y="-451075"/>
            <a:ext cx="3086527" cy="1300971"/>
          </a:xfrm>
          <a:custGeom>
            <a:rect b="b" l="l" r="r" t="t"/>
            <a:pathLst>
              <a:path extrusionOk="0" h="2601942" w="6173053">
                <a:moveTo>
                  <a:pt x="0" y="0"/>
                </a:moveTo>
                <a:lnTo>
                  <a:pt x="6173052" y="0"/>
                </a:lnTo>
                <a:lnTo>
                  <a:pt x="6173052" y="2601941"/>
                </a:lnTo>
                <a:lnTo>
                  <a:pt x="0" y="260194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224" name="Google Shape;2224;p34"/>
          <p:cNvSpPr/>
          <p:nvPr/>
        </p:nvSpPr>
        <p:spPr>
          <a:xfrm rot="3101880">
            <a:off x="-842347" y="2759663"/>
            <a:ext cx="3320449" cy="2977313"/>
          </a:xfrm>
          <a:custGeom>
            <a:rect b="b" l="l" r="r" t="t"/>
            <a:pathLst>
              <a:path extrusionOk="0" h="5976180" w="6638823">
                <a:moveTo>
                  <a:pt x="0" y="0"/>
                </a:moveTo>
                <a:lnTo>
                  <a:pt x="6638824" y="0"/>
                </a:lnTo>
                <a:lnTo>
                  <a:pt x="6638824" y="5976180"/>
                </a:lnTo>
                <a:lnTo>
                  <a:pt x="0" y="597618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225" name="Google Shape;2225;p34"/>
          <p:cNvSpPr txBox="1"/>
          <p:nvPr/>
        </p:nvSpPr>
        <p:spPr>
          <a:xfrm>
            <a:off x="2567262" y="517349"/>
            <a:ext cx="4009500" cy="3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71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</a:rPr>
              <a:t>Gripper Design Concepts</a:t>
            </a:r>
            <a:endParaRPr b="1" sz="3600">
              <a:solidFill>
                <a:schemeClr val="lt1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2226" name="Google Shape;2226;p34"/>
          <p:cNvSpPr txBox="1"/>
          <p:nvPr/>
        </p:nvSpPr>
        <p:spPr>
          <a:xfrm>
            <a:off x="494800" y="1048013"/>
            <a:ext cx="7172400" cy="4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u="sng">
                <a:solidFill>
                  <a:schemeClr val="lt1"/>
                </a:solidFill>
              </a:rPr>
              <a:t>Concept 3</a:t>
            </a:r>
            <a:endParaRPr b="1" u="sng">
              <a:solidFill>
                <a:schemeClr val="lt1"/>
              </a:solidFill>
            </a:endParaRPr>
          </a:p>
        </p:txBody>
      </p:sp>
      <p:sp>
        <p:nvSpPr>
          <p:cNvPr id="2227" name="Google Shape;2227;p34"/>
          <p:cNvSpPr/>
          <p:nvPr/>
        </p:nvSpPr>
        <p:spPr>
          <a:xfrm flipH="1">
            <a:off x="6876011" y="4101475"/>
            <a:ext cx="2777542" cy="1502671"/>
          </a:xfrm>
          <a:custGeom>
            <a:rect b="b" l="l" r="r" t="t"/>
            <a:pathLst>
              <a:path extrusionOk="0" h="3231550" w="4224398">
                <a:moveTo>
                  <a:pt x="4224398" y="0"/>
                </a:moveTo>
                <a:lnTo>
                  <a:pt x="0" y="0"/>
                </a:lnTo>
                <a:lnTo>
                  <a:pt x="0" y="3231550"/>
                </a:lnTo>
                <a:lnTo>
                  <a:pt x="4224398" y="3231550"/>
                </a:lnTo>
                <a:lnTo>
                  <a:pt x="4224398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cxnSp>
        <p:nvCxnSpPr>
          <p:cNvPr id="2228" name="Google Shape;2228;p34"/>
          <p:cNvCxnSpPr/>
          <p:nvPr/>
        </p:nvCxnSpPr>
        <p:spPr>
          <a:xfrm>
            <a:off x="2724409" y="976947"/>
            <a:ext cx="3697500" cy="60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29" name="Google Shape;2229;p34"/>
          <p:cNvSpPr txBox="1"/>
          <p:nvPr>
            <p:ph idx="12" type="sldNum"/>
          </p:nvPr>
        </p:nvSpPr>
        <p:spPr>
          <a:xfrm>
            <a:off x="8413333" y="4692954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>
                <a:solidFill>
                  <a:schemeClr val="lt1"/>
                </a:solidFill>
              </a:rPr>
              <a:t>‹#›</a:t>
            </a:fld>
            <a:r>
              <a:rPr b="1" lang="en">
                <a:solidFill>
                  <a:schemeClr val="lt1"/>
                </a:solidFill>
              </a:rPr>
              <a:t>/20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2230" name="Google Shape;2230;p34"/>
          <p:cNvSpPr txBox="1"/>
          <p:nvPr/>
        </p:nvSpPr>
        <p:spPr>
          <a:xfrm>
            <a:off x="494800" y="1398438"/>
            <a:ext cx="2946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</a:rPr>
              <a:t>Front</a:t>
            </a:r>
            <a:r>
              <a:rPr lang="en" sz="1600">
                <a:solidFill>
                  <a:schemeClr val="lt1"/>
                </a:solidFill>
              </a:rPr>
              <a:t> view 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2231" name="Google Shape;2231;p34"/>
          <p:cNvSpPr txBox="1"/>
          <p:nvPr/>
        </p:nvSpPr>
        <p:spPr>
          <a:xfrm>
            <a:off x="3905075" y="1398450"/>
            <a:ext cx="1495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</a:rPr>
              <a:t>Top </a:t>
            </a:r>
            <a:r>
              <a:rPr lang="en" sz="1600">
                <a:solidFill>
                  <a:schemeClr val="lt1"/>
                </a:solidFill>
              </a:rPr>
              <a:t>view </a:t>
            </a:r>
            <a:endParaRPr sz="1600">
              <a:solidFill>
                <a:schemeClr val="lt1"/>
              </a:solidFill>
            </a:endParaRPr>
          </a:p>
        </p:txBody>
      </p:sp>
      <p:pic>
        <p:nvPicPr>
          <p:cNvPr id="2232" name="Google Shape;2232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33337" y="2696065"/>
            <a:ext cx="2061427" cy="7732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3" name="Google Shape;2233;p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835150" y="1888074"/>
            <a:ext cx="4993674" cy="166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4" name="Google Shape;2234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6500" y="1888075"/>
            <a:ext cx="3362602" cy="1663651"/>
          </a:xfrm>
          <a:prstGeom prst="rect">
            <a:avLst/>
          </a:prstGeom>
          <a:noFill/>
          <a:ln>
            <a:noFill/>
          </a:ln>
        </p:spPr>
      </p:pic>
      <p:sp>
        <p:nvSpPr>
          <p:cNvPr id="2235" name="Google Shape;2235;p34"/>
          <p:cNvSpPr txBox="1"/>
          <p:nvPr/>
        </p:nvSpPr>
        <p:spPr>
          <a:xfrm>
            <a:off x="1338025" y="3676525"/>
            <a:ext cx="6586200" cy="11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>
                <a:solidFill>
                  <a:schemeClr val="lt1"/>
                </a:solidFill>
              </a:rPr>
              <a:t>Rack</a:t>
            </a:r>
            <a:r>
              <a:rPr lang="en">
                <a:solidFill>
                  <a:schemeClr val="lt1"/>
                </a:solidFill>
              </a:rPr>
              <a:t> and Pinion mechanism moves the bottom rack</a:t>
            </a:r>
            <a:endParaRPr>
              <a:solidFill>
                <a:schemeClr val="lt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>
                <a:solidFill>
                  <a:schemeClr val="lt1"/>
                </a:solidFill>
              </a:rPr>
              <a:t>Rack and Pinion positioned at the end to allow for larger opening </a:t>
            </a:r>
            <a:endParaRPr>
              <a:solidFill>
                <a:schemeClr val="lt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>
                <a:solidFill>
                  <a:schemeClr val="lt1"/>
                </a:solidFill>
              </a:rPr>
              <a:t>One dead jaw and one movable jaw</a:t>
            </a:r>
            <a:endParaRPr>
              <a:solidFill>
                <a:schemeClr val="lt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>
                <a:solidFill>
                  <a:schemeClr val="lt1"/>
                </a:solidFill>
              </a:rPr>
              <a:t>Moveable Jaw mounted on 2 surfaces (Top and Front)</a:t>
            </a:r>
            <a:r>
              <a:rPr lang="en">
                <a:solidFill>
                  <a:schemeClr val="lt1"/>
                </a:solidFill>
              </a:rPr>
              <a:t> 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41069"/>
            </a:gs>
            <a:gs pos="50000">
              <a:srgbClr val="5527F5"/>
            </a:gs>
            <a:gs pos="100000">
              <a:srgbClr val="131FA8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2239" name="Shape 2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0" name="Google Shape;2240;p35"/>
          <p:cNvSpPr/>
          <p:nvPr/>
        </p:nvSpPr>
        <p:spPr>
          <a:xfrm>
            <a:off x="-915178" y="-451075"/>
            <a:ext cx="3086527" cy="1300971"/>
          </a:xfrm>
          <a:custGeom>
            <a:rect b="b" l="l" r="r" t="t"/>
            <a:pathLst>
              <a:path extrusionOk="0" h="2601942" w="6173053">
                <a:moveTo>
                  <a:pt x="0" y="0"/>
                </a:moveTo>
                <a:lnTo>
                  <a:pt x="6173052" y="0"/>
                </a:lnTo>
                <a:lnTo>
                  <a:pt x="6173052" y="2601941"/>
                </a:lnTo>
                <a:lnTo>
                  <a:pt x="0" y="260194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241" name="Google Shape;2241;p35"/>
          <p:cNvSpPr/>
          <p:nvPr/>
        </p:nvSpPr>
        <p:spPr>
          <a:xfrm rot="3101880">
            <a:off x="-842347" y="2759663"/>
            <a:ext cx="3320449" cy="2977313"/>
          </a:xfrm>
          <a:custGeom>
            <a:rect b="b" l="l" r="r" t="t"/>
            <a:pathLst>
              <a:path extrusionOk="0" h="5976180" w="6638823">
                <a:moveTo>
                  <a:pt x="0" y="0"/>
                </a:moveTo>
                <a:lnTo>
                  <a:pt x="6638824" y="0"/>
                </a:lnTo>
                <a:lnTo>
                  <a:pt x="6638824" y="5976180"/>
                </a:lnTo>
                <a:lnTo>
                  <a:pt x="0" y="597618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242" name="Google Shape;2242;p35"/>
          <p:cNvSpPr txBox="1"/>
          <p:nvPr/>
        </p:nvSpPr>
        <p:spPr>
          <a:xfrm>
            <a:off x="2377647" y="383500"/>
            <a:ext cx="4388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</a:rPr>
              <a:t>Supporting Frame Concept</a:t>
            </a:r>
            <a:endParaRPr b="1" sz="3800">
              <a:solidFill>
                <a:schemeClr val="lt1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2243" name="Google Shape;2243;p35"/>
          <p:cNvSpPr txBox="1"/>
          <p:nvPr/>
        </p:nvSpPr>
        <p:spPr>
          <a:xfrm>
            <a:off x="1406775" y="3602150"/>
            <a:ext cx="7110000" cy="11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>
                <a:solidFill>
                  <a:schemeClr val="lt1"/>
                </a:solidFill>
              </a:rPr>
              <a:t>Grippers are attached to the bottom row of the vertical aluminum rods</a:t>
            </a:r>
            <a:endParaRPr>
              <a:solidFill>
                <a:schemeClr val="lt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>
                <a:solidFill>
                  <a:schemeClr val="lt1"/>
                </a:solidFill>
              </a:rPr>
              <a:t>Lesser Machining (made out of aluminum extrusions) </a:t>
            </a:r>
            <a:endParaRPr>
              <a:solidFill>
                <a:schemeClr val="lt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>
                <a:solidFill>
                  <a:schemeClr val="lt1"/>
                </a:solidFill>
              </a:rPr>
              <a:t>Easy Assembly</a:t>
            </a:r>
            <a:endParaRPr>
              <a:solidFill>
                <a:schemeClr val="lt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>
                <a:solidFill>
                  <a:schemeClr val="lt1"/>
                </a:solidFill>
              </a:rPr>
              <a:t>Robust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244" name="Google Shape;2244;p35"/>
          <p:cNvSpPr txBox="1"/>
          <p:nvPr/>
        </p:nvSpPr>
        <p:spPr>
          <a:xfrm>
            <a:off x="510600" y="1030600"/>
            <a:ext cx="227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lt1"/>
                </a:solidFill>
              </a:rPr>
              <a:t>     </a:t>
            </a:r>
            <a:r>
              <a:rPr b="1" lang="en" u="sng">
                <a:solidFill>
                  <a:schemeClr val="lt1"/>
                </a:solidFill>
              </a:rPr>
              <a:t>Concept 1</a:t>
            </a:r>
            <a:endParaRPr b="1" u="sng">
              <a:solidFill>
                <a:schemeClr val="lt1"/>
              </a:solidFill>
            </a:endParaRPr>
          </a:p>
        </p:txBody>
      </p:sp>
      <p:cxnSp>
        <p:nvCxnSpPr>
          <p:cNvPr id="2245" name="Google Shape;2245;p35"/>
          <p:cNvCxnSpPr/>
          <p:nvPr/>
        </p:nvCxnSpPr>
        <p:spPr>
          <a:xfrm flipH="1" rot="10800000">
            <a:off x="2468300" y="953400"/>
            <a:ext cx="4108800" cy="147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46" name="Google Shape;2246;p35"/>
          <p:cNvSpPr txBox="1"/>
          <p:nvPr>
            <p:ph idx="12" type="sldNum"/>
          </p:nvPr>
        </p:nvSpPr>
        <p:spPr>
          <a:xfrm>
            <a:off x="8516783" y="47498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>
                <a:solidFill>
                  <a:schemeClr val="lt1"/>
                </a:solidFill>
              </a:rPr>
              <a:t>‹#›</a:t>
            </a:fld>
            <a:r>
              <a:rPr b="1" lang="en">
                <a:solidFill>
                  <a:schemeClr val="lt1"/>
                </a:solidFill>
              </a:rPr>
              <a:t>/20</a:t>
            </a:r>
            <a:endParaRPr b="1">
              <a:solidFill>
                <a:schemeClr val="lt1"/>
              </a:solidFill>
            </a:endParaRPr>
          </a:p>
        </p:txBody>
      </p:sp>
      <p:pic>
        <p:nvPicPr>
          <p:cNvPr id="2247" name="Google Shape;2247;p35"/>
          <p:cNvPicPr preferRelativeResize="0"/>
          <p:nvPr/>
        </p:nvPicPr>
        <p:blipFill rotWithShape="1">
          <a:blip r:embed="rId5">
            <a:alphaModFix/>
          </a:blip>
          <a:srcRect b="39289" l="13421" r="17925" t="16806"/>
          <a:stretch/>
        </p:blipFill>
        <p:spPr>
          <a:xfrm>
            <a:off x="834000" y="1430800"/>
            <a:ext cx="3371526" cy="196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8" name="Google Shape;2248;p35"/>
          <p:cNvPicPr preferRelativeResize="0"/>
          <p:nvPr/>
        </p:nvPicPr>
        <p:blipFill rotWithShape="1">
          <a:blip r:embed="rId6">
            <a:alphaModFix/>
          </a:blip>
          <a:srcRect b="30433" l="0" r="66810" t="7833"/>
          <a:stretch/>
        </p:blipFill>
        <p:spPr>
          <a:xfrm>
            <a:off x="5700752" y="1287862"/>
            <a:ext cx="2235424" cy="2251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41069"/>
            </a:gs>
            <a:gs pos="50000">
              <a:srgbClr val="5527F5"/>
            </a:gs>
            <a:gs pos="100000">
              <a:srgbClr val="131FA8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2252" name="Shape 2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" name="Google Shape;2253;p36"/>
          <p:cNvSpPr/>
          <p:nvPr/>
        </p:nvSpPr>
        <p:spPr>
          <a:xfrm>
            <a:off x="-915178" y="-451075"/>
            <a:ext cx="3086527" cy="1300971"/>
          </a:xfrm>
          <a:custGeom>
            <a:rect b="b" l="l" r="r" t="t"/>
            <a:pathLst>
              <a:path extrusionOk="0" h="2601942" w="6173053">
                <a:moveTo>
                  <a:pt x="0" y="0"/>
                </a:moveTo>
                <a:lnTo>
                  <a:pt x="6173052" y="0"/>
                </a:lnTo>
                <a:lnTo>
                  <a:pt x="6173052" y="2601941"/>
                </a:lnTo>
                <a:lnTo>
                  <a:pt x="0" y="260194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254" name="Google Shape;2254;p36"/>
          <p:cNvSpPr/>
          <p:nvPr/>
        </p:nvSpPr>
        <p:spPr>
          <a:xfrm rot="3101880">
            <a:off x="-842347" y="2759663"/>
            <a:ext cx="3320449" cy="2977313"/>
          </a:xfrm>
          <a:custGeom>
            <a:rect b="b" l="l" r="r" t="t"/>
            <a:pathLst>
              <a:path extrusionOk="0" h="5976180" w="6638823">
                <a:moveTo>
                  <a:pt x="0" y="0"/>
                </a:moveTo>
                <a:lnTo>
                  <a:pt x="6638824" y="0"/>
                </a:lnTo>
                <a:lnTo>
                  <a:pt x="6638824" y="5976180"/>
                </a:lnTo>
                <a:lnTo>
                  <a:pt x="0" y="597618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255" name="Google Shape;2255;p36"/>
          <p:cNvSpPr txBox="1"/>
          <p:nvPr/>
        </p:nvSpPr>
        <p:spPr>
          <a:xfrm>
            <a:off x="2518523" y="295800"/>
            <a:ext cx="4440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</a:rPr>
              <a:t>Supporting Frame Concept</a:t>
            </a:r>
            <a:endParaRPr b="1" sz="3600">
              <a:solidFill>
                <a:schemeClr val="lt1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2256" name="Google Shape;2256;p36"/>
          <p:cNvSpPr txBox="1"/>
          <p:nvPr/>
        </p:nvSpPr>
        <p:spPr>
          <a:xfrm>
            <a:off x="1167575" y="3651625"/>
            <a:ext cx="79437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>
                <a:solidFill>
                  <a:schemeClr val="lt1"/>
                </a:solidFill>
              </a:rPr>
              <a:t>Grippers are attached to the end of the vertical rods</a:t>
            </a:r>
            <a:endParaRPr>
              <a:solidFill>
                <a:schemeClr val="lt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>
                <a:solidFill>
                  <a:schemeClr val="lt1"/>
                </a:solidFill>
              </a:rPr>
              <a:t>Utilizes all of the AMR’s mounting holes for more load distribution</a:t>
            </a:r>
            <a:endParaRPr>
              <a:solidFill>
                <a:schemeClr val="lt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>
                <a:solidFill>
                  <a:schemeClr val="lt1"/>
                </a:solidFill>
              </a:rPr>
              <a:t>Additional row of rod on each side of the AMR for additional support of the gripper</a:t>
            </a:r>
            <a:endParaRPr>
              <a:solidFill>
                <a:schemeClr val="lt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>
                <a:solidFill>
                  <a:schemeClr val="lt1"/>
                </a:solidFill>
              </a:rPr>
              <a:t>Corner bracket on each intersecting rods to strengthen the supporting frame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257" name="Google Shape;2257;p36"/>
          <p:cNvSpPr txBox="1"/>
          <p:nvPr/>
        </p:nvSpPr>
        <p:spPr>
          <a:xfrm>
            <a:off x="644950" y="896938"/>
            <a:ext cx="1662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600" u="sng">
                <a:solidFill>
                  <a:schemeClr val="lt1"/>
                </a:solidFill>
              </a:rPr>
              <a:t>Concept 2</a:t>
            </a:r>
            <a:endParaRPr b="1" sz="1600" u="sng">
              <a:solidFill>
                <a:schemeClr val="lt1"/>
              </a:solidFill>
            </a:endParaRPr>
          </a:p>
        </p:txBody>
      </p:sp>
      <p:cxnSp>
        <p:nvCxnSpPr>
          <p:cNvPr id="2258" name="Google Shape;2258;p36"/>
          <p:cNvCxnSpPr/>
          <p:nvPr/>
        </p:nvCxnSpPr>
        <p:spPr>
          <a:xfrm>
            <a:off x="2675200" y="849850"/>
            <a:ext cx="4242000" cy="75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59" name="Google Shape;2259;p36"/>
          <p:cNvSpPr txBox="1"/>
          <p:nvPr>
            <p:ph idx="12" type="sldNum"/>
          </p:nvPr>
        </p:nvSpPr>
        <p:spPr>
          <a:xfrm>
            <a:off x="8538983" y="47498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>
                <a:solidFill>
                  <a:schemeClr val="lt1"/>
                </a:solidFill>
              </a:rPr>
              <a:t>‹#›</a:t>
            </a:fld>
            <a:r>
              <a:rPr b="1" lang="en">
                <a:solidFill>
                  <a:schemeClr val="lt1"/>
                </a:solidFill>
              </a:rPr>
              <a:t>/20</a:t>
            </a:r>
            <a:endParaRPr b="1">
              <a:solidFill>
                <a:schemeClr val="lt1"/>
              </a:solidFill>
            </a:endParaRPr>
          </a:p>
        </p:txBody>
      </p:sp>
      <p:grpSp>
        <p:nvGrpSpPr>
          <p:cNvPr id="2260" name="Google Shape;2260;p36"/>
          <p:cNvGrpSpPr/>
          <p:nvPr/>
        </p:nvGrpSpPr>
        <p:grpSpPr>
          <a:xfrm>
            <a:off x="644952" y="1375067"/>
            <a:ext cx="2885179" cy="2067501"/>
            <a:chOff x="163850" y="165025"/>
            <a:chExt cx="3982304" cy="3350350"/>
          </a:xfrm>
        </p:grpSpPr>
        <p:pic>
          <p:nvPicPr>
            <p:cNvPr id="2261" name="Google Shape;2261;p36"/>
            <p:cNvPicPr preferRelativeResize="0"/>
            <p:nvPr/>
          </p:nvPicPr>
          <p:blipFill rotWithShape="1">
            <a:blip r:embed="rId5">
              <a:alphaModFix/>
            </a:blip>
            <a:srcRect b="0" l="32640" r="3005" t="0"/>
            <a:stretch/>
          </p:blipFill>
          <p:spPr>
            <a:xfrm>
              <a:off x="163850" y="165025"/>
              <a:ext cx="3982301" cy="33503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62" name="Google Shape;2262;p36"/>
            <p:cNvPicPr preferRelativeResize="0"/>
            <p:nvPr/>
          </p:nvPicPr>
          <p:blipFill rotWithShape="1">
            <a:blip r:embed="rId6">
              <a:alphaModFix/>
            </a:blip>
            <a:srcRect b="32964" l="7131" r="17567" t="12187"/>
            <a:stretch/>
          </p:blipFill>
          <p:spPr>
            <a:xfrm>
              <a:off x="1742903" y="2105275"/>
              <a:ext cx="2403251" cy="123757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263" name="Google Shape;2263;p36"/>
          <p:cNvPicPr preferRelativeResize="0"/>
          <p:nvPr/>
        </p:nvPicPr>
        <p:blipFill rotWithShape="1">
          <a:blip r:embed="rId6">
            <a:alphaModFix/>
          </a:blip>
          <a:srcRect b="32964" l="7131" r="17567" t="12187"/>
          <a:stretch/>
        </p:blipFill>
        <p:spPr>
          <a:xfrm>
            <a:off x="3971948" y="1258113"/>
            <a:ext cx="4242000" cy="21844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844EEA"/>
            </a:gs>
            <a:gs pos="50000">
              <a:srgbClr val="5527F5"/>
            </a:gs>
            <a:gs pos="100000">
              <a:srgbClr val="041069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2267" name="Shape 2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8" name="Google Shape;2268;p37"/>
          <p:cNvSpPr/>
          <p:nvPr/>
        </p:nvSpPr>
        <p:spPr>
          <a:xfrm>
            <a:off x="391863" y="1409830"/>
            <a:ext cx="3494243" cy="2797679"/>
          </a:xfrm>
          <a:custGeom>
            <a:rect b="b" l="l" r="r" t="t"/>
            <a:pathLst>
              <a:path extrusionOk="0" h="5595357" w="6988487">
                <a:moveTo>
                  <a:pt x="0" y="0"/>
                </a:moveTo>
                <a:lnTo>
                  <a:pt x="6988488" y="0"/>
                </a:lnTo>
                <a:lnTo>
                  <a:pt x="6988488" y="5595358"/>
                </a:lnTo>
                <a:lnTo>
                  <a:pt x="0" y="559535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269" name="Google Shape;2269;p37"/>
          <p:cNvSpPr/>
          <p:nvPr/>
        </p:nvSpPr>
        <p:spPr>
          <a:xfrm>
            <a:off x="7067998" y="-1081567"/>
            <a:ext cx="3306894" cy="2820380"/>
          </a:xfrm>
          <a:custGeom>
            <a:rect b="b" l="l" r="r" t="t"/>
            <a:pathLst>
              <a:path extrusionOk="0" h="5640759" w="6613789">
                <a:moveTo>
                  <a:pt x="0" y="0"/>
                </a:moveTo>
                <a:lnTo>
                  <a:pt x="6613790" y="0"/>
                </a:lnTo>
                <a:lnTo>
                  <a:pt x="6613790" y="5640759"/>
                </a:lnTo>
                <a:lnTo>
                  <a:pt x="0" y="564075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270" name="Google Shape;2270;p37"/>
          <p:cNvSpPr txBox="1"/>
          <p:nvPr/>
        </p:nvSpPr>
        <p:spPr>
          <a:xfrm>
            <a:off x="3945225" y="1634313"/>
            <a:ext cx="4193100" cy="23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Selected Design</a:t>
            </a:r>
            <a:endParaRPr>
              <a:solidFill>
                <a:schemeClr val="lt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>
                <a:solidFill>
                  <a:schemeClr val="lt1"/>
                </a:solidFill>
              </a:rPr>
              <a:t>Rack and Pinion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Reasons for selection</a:t>
            </a:r>
            <a:endParaRPr>
              <a:solidFill>
                <a:schemeClr val="lt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>
                <a:solidFill>
                  <a:schemeClr val="lt1"/>
                </a:solidFill>
              </a:rPr>
              <a:t>No back drive to motor</a:t>
            </a:r>
            <a:endParaRPr>
              <a:solidFill>
                <a:schemeClr val="lt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>
                <a:solidFill>
                  <a:schemeClr val="lt1"/>
                </a:solidFill>
              </a:rPr>
              <a:t>High strength to withstand turning force</a:t>
            </a:r>
            <a:endParaRPr>
              <a:solidFill>
                <a:schemeClr val="lt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>
                <a:solidFill>
                  <a:schemeClr val="lt1"/>
                </a:solidFill>
              </a:rPr>
              <a:t>Highest simplicity to value ratio</a:t>
            </a:r>
            <a:endParaRPr>
              <a:solidFill>
                <a:schemeClr val="lt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>
                <a:solidFill>
                  <a:schemeClr val="lt1"/>
                </a:solidFill>
              </a:rPr>
              <a:t>Decreased chances of breaking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2271" name="Google Shape;2271;p37"/>
          <p:cNvSpPr txBox="1"/>
          <p:nvPr>
            <p:ph idx="4294967295" type="title"/>
          </p:nvPr>
        </p:nvSpPr>
        <p:spPr>
          <a:xfrm>
            <a:off x="1900525" y="353375"/>
            <a:ext cx="5090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3620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</a:rPr>
              <a:t>Gripper Selection</a:t>
            </a:r>
            <a:endParaRPr b="1" sz="3620">
              <a:solidFill>
                <a:schemeClr val="lt1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cxnSp>
        <p:nvCxnSpPr>
          <p:cNvPr id="2272" name="Google Shape;2272;p37"/>
          <p:cNvCxnSpPr/>
          <p:nvPr/>
        </p:nvCxnSpPr>
        <p:spPr>
          <a:xfrm flipH="1" rot="10800000">
            <a:off x="3185125" y="1027300"/>
            <a:ext cx="2623500" cy="147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73" name="Google Shape;2273;p37"/>
          <p:cNvSpPr txBox="1"/>
          <p:nvPr>
            <p:ph idx="12" type="sldNum"/>
          </p:nvPr>
        </p:nvSpPr>
        <p:spPr>
          <a:xfrm>
            <a:off x="8561133" y="47498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>
                <a:solidFill>
                  <a:schemeClr val="lt1"/>
                </a:solidFill>
              </a:rPr>
              <a:t>‹#›</a:t>
            </a:fld>
            <a:r>
              <a:rPr b="1" lang="en">
                <a:solidFill>
                  <a:schemeClr val="lt1"/>
                </a:solidFill>
              </a:rPr>
              <a:t>/20</a:t>
            </a:r>
            <a:endParaRPr b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